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28"/>
  </p:notesMasterIdLst>
  <p:sldIdLst>
    <p:sldId id="286" r:id="rId2"/>
    <p:sldId id="283" r:id="rId3"/>
    <p:sldId id="284" r:id="rId4"/>
    <p:sldId id="258" r:id="rId5"/>
    <p:sldId id="264" r:id="rId6"/>
    <p:sldId id="271" r:id="rId7"/>
    <p:sldId id="259" r:id="rId8"/>
    <p:sldId id="262" r:id="rId9"/>
    <p:sldId id="260" r:id="rId10"/>
    <p:sldId id="266" r:id="rId11"/>
    <p:sldId id="269" r:id="rId12"/>
    <p:sldId id="272" r:id="rId13"/>
    <p:sldId id="281" r:id="rId14"/>
    <p:sldId id="275" r:id="rId15"/>
    <p:sldId id="282" r:id="rId16"/>
    <p:sldId id="276" r:id="rId17"/>
    <p:sldId id="279" r:id="rId18"/>
    <p:sldId id="277" r:id="rId19"/>
    <p:sldId id="261" r:id="rId20"/>
    <p:sldId id="263" r:id="rId21"/>
    <p:sldId id="267" r:id="rId22"/>
    <p:sldId id="270" r:id="rId23"/>
    <p:sldId id="280" r:id="rId24"/>
    <p:sldId id="268" r:id="rId25"/>
    <p:sldId id="278"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E8DD3C-A7BF-4A22-91AA-A0E79D75DA9B}" v="145" dt="2020-03-30T14:56:49.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4660"/>
  </p:normalViewPr>
  <p:slideViewPr>
    <p:cSldViewPr snapToGrid="0">
      <p:cViewPr varScale="1">
        <p:scale>
          <a:sx n="91" d="100"/>
          <a:sy n="91"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72FB24-B91B-418F-AD5C-E7887A9906B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CE095D-0589-421F-A4F6-9870647E5107}">
      <dgm:prSet/>
      <dgm:spPr/>
      <dgm:t>
        <a:bodyPr/>
        <a:lstStyle/>
        <a:p>
          <a:r>
            <a:rPr lang="it-IT"/>
            <a:t>CIGNO MEMBO GIULIO</a:t>
          </a:r>
          <a:endParaRPr lang="en-US"/>
        </a:p>
      </dgm:t>
    </dgm:pt>
    <dgm:pt modelId="{727EC836-6B4B-4765-8D75-1FB2BE697F77}" type="parTrans" cxnId="{B18A9173-9BD1-4D2B-B1FF-4EECE8B974F2}">
      <dgm:prSet/>
      <dgm:spPr/>
      <dgm:t>
        <a:bodyPr/>
        <a:lstStyle/>
        <a:p>
          <a:endParaRPr lang="en-US"/>
        </a:p>
      </dgm:t>
    </dgm:pt>
    <dgm:pt modelId="{11A20C14-25C6-4587-A54A-5196BF9156F9}" type="sibTrans" cxnId="{B18A9173-9BD1-4D2B-B1FF-4EECE8B974F2}">
      <dgm:prSet/>
      <dgm:spPr/>
      <dgm:t>
        <a:bodyPr/>
        <a:lstStyle/>
        <a:p>
          <a:endParaRPr lang="en-US"/>
        </a:p>
      </dgm:t>
    </dgm:pt>
    <dgm:pt modelId="{BA7C45DB-DC05-4DCE-BB5D-9C54EC37C7BA}">
      <dgm:prSet/>
      <dgm:spPr/>
      <dgm:t>
        <a:bodyPr/>
        <a:lstStyle/>
        <a:p>
          <a:r>
            <a:rPr lang="it-IT"/>
            <a:t>COSENTINO GIADA</a:t>
          </a:r>
          <a:endParaRPr lang="en-US"/>
        </a:p>
      </dgm:t>
    </dgm:pt>
    <dgm:pt modelId="{22C4335C-069C-46B0-BDBF-C74CE23B576C}" type="parTrans" cxnId="{F8BD9572-EA43-4615-8CD2-FA651316BEE4}">
      <dgm:prSet/>
      <dgm:spPr/>
      <dgm:t>
        <a:bodyPr/>
        <a:lstStyle/>
        <a:p>
          <a:endParaRPr lang="en-US"/>
        </a:p>
      </dgm:t>
    </dgm:pt>
    <dgm:pt modelId="{2EDDB4A2-7179-43B2-9BCF-34766F3B0FD2}" type="sibTrans" cxnId="{F8BD9572-EA43-4615-8CD2-FA651316BEE4}">
      <dgm:prSet/>
      <dgm:spPr/>
      <dgm:t>
        <a:bodyPr/>
        <a:lstStyle/>
        <a:p>
          <a:endParaRPr lang="en-US"/>
        </a:p>
      </dgm:t>
    </dgm:pt>
    <dgm:pt modelId="{44301F20-8C71-4684-9E87-0026F979313D}">
      <dgm:prSet/>
      <dgm:spPr/>
      <dgm:t>
        <a:bodyPr/>
        <a:lstStyle/>
        <a:p>
          <a:r>
            <a:rPr lang="it-IT"/>
            <a:t>DE CRISTOFARO DAVIDE</a:t>
          </a:r>
          <a:endParaRPr lang="en-US"/>
        </a:p>
      </dgm:t>
    </dgm:pt>
    <dgm:pt modelId="{97F0D1B7-67BA-4CD5-9035-9B782078DCCE}" type="parTrans" cxnId="{1364E72D-C9F5-4BB2-A9AB-60E46E6F1D52}">
      <dgm:prSet/>
      <dgm:spPr/>
      <dgm:t>
        <a:bodyPr/>
        <a:lstStyle/>
        <a:p>
          <a:endParaRPr lang="en-US"/>
        </a:p>
      </dgm:t>
    </dgm:pt>
    <dgm:pt modelId="{1BDD7516-0437-4C24-B9F4-8A10B20B0DE5}" type="sibTrans" cxnId="{1364E72D-C9F5-4BB2-A9AB-60E46E6F1D52}">
      <dgm:prSet/>
      <dgm:spPr/>
      <dgm:t>
        <a:bodyPr/>
        <a:lstStyle/>
        <a:p>
          <a:endParaRPr lang="en-US"/>
        </a:p>
      </dgm:t>
    </dgm:pt>
    <dgm:pt modelId="{FAD041C0-87E4-4F3F-AA98-1EE4F750B979}">
      <dgm:prSet/>
      <dgm:spPr/>
      <dgm:t>
        <a:bodyPr/>
        <a:lstStyle/>
        <a:p>
          <a:r>
            <a:rPr lang="it-IT"/>
            <a:t>TOZZI DANIELE</a:t>
          </a:r>
          <a:endParaRPr lang="en-US"/>
        </a:p>
      </dgm:t>
    </dgm:pt>
    <dgm:pt modelId="{B90C3A5D-156D-44AE-986B-A1275C7E8EFC}" type="parTrans" cxnId="{0F378B13-5B97-4C40-92C4-43713E6C3DB9}">
      <dgm:prSet/>
      <dgm:spPr/>
      <dgm:t>
        <a:bodyPr/>
        <a:lstStyle/>
        <a:p>
          <a:endParaRPr lang="en-US"/>
        </a:p>
      </dgm:t>
    </dgm:pt>
    <dgm:pt modelId="{2693FF94-1BC7-4126-B628-07687DF66E0E}" type="sibTrans" cxnId="{0F378B13-5B97-4C40-92C4-43713E6C3DB9}">
      <dgm:prSet/>
      <dgm:spPr/>
      <dgm:t>
        <a:bodyPr/>
        <a:lstStyle/>
        <a:p>
          <a:endParaRPr lang="en-US"/>
        </a:p>
      </dgm:t>
    </dgm:pt>
    <dgm:pt modelId="{B0F79775-1877-44D3-849E-D7AD64961294}" type="pres">
      <dgm:prSet presAssocID="{5872FB24-B91B-418F-AD5C-E7887A9906BE}" presName="linear" presStyleCnt="0">
        <dgm:presLayoutVars>
          <dgm:animLvl val="lvl"/>
          <dgm:resizeHandles val="exact"/>
        </dgm:presLayoutVars>
      </dgm:prSet>
      <dgm:spPr/>
    </dgm:pt>
    <dgm:pt modelId="{1AA84B2A-FF7E-4A7C-84D7-885EAB83DA36}" type="pres">
      <dgm:prSet presAssocID="{55CE095D-0589-421F-A4F6-9870647E5107}" presName="parentText" presStyleLbl="node1" presStyleIdx="0" presStyleCnt="4">
        <dgm:presLayoutVars>
          <dgm:chMax val="0"/>
          <dgm:bulletEnabled val="1"/>
        </dgm:presLayoutVars>
      </dgm:prSet>
      <dgm:spPr/>
    </dgm:pt>
    <dgm:pt modelId="{5196765A-2F3F-4F76-83D5-77D0F847C12F}" type="pres">
      <dgm:prSet presAssocID="{11A20C14-25C6-4587-A54A-5196BF9156F9}" presName="spacer" presStyleCnt="0"/>
      <dgm:spPr/>
    </dgm:pt>
    <dgm:pt modelId="{F3D3B65E-9ADA-4F70-BBA2-594F129DC824}" type="pres">
      <dgm:prSet presAssocID="{BA7C45DB-DC05-4DCE-BB5D-9C54EC37C7BA}" presName="parentText" presStyleLbl="node1" presStyleIdx="1" presStyleCnt="4">
        <dgm:presLayoutVars>
          <dgm:chMax val="0"/>
          <dgm:bulletEnabled val="1"/>
        </dgm:presLayoutVars>
      </dgm:prSet>
      <dgm:spPr/>
    </dgm:pt>
    <dgm:pt modelId="{604D207A-14A8-495D-BD74-BECE93FCE4FB}" type="pres">
      <dgm:prSet presAssocID="{2EDDB4A2-7179-43B2-9BCF-34766F3B0FD2}" presName="spacer" presStyleCnt="0"/>
      <dgm:spPr/>
    </dgm:pt>
    <dgm:pt modelId="{F0274BF4-4A3A-4E7D-B196-BB835DEA93FF}" type="pres">
      <dgm:prSet presAssocID="{44301F20-8C71-4684-9E87-0026F979313D}" presName="parentText" presStyleLbl="node1" presStyleIdx="2" presStyleCnt="4">
        <dgm:presLayoutVars>
          <dgm:chMax val="0"/>
          <dgm:bulletEnabled val="1"/>
        </dgm:presLayoutVars>
      </dgm:prSet>
      <dgm:spPr/>
    </dgm:pt>
    <dgm:pt modelId="{A4585F2D-46EB-49B6-A15C-8CEF33250F1F}" type="pres">
      <dgm:prSet presAssocID="{1BDD7516-0437-4C24-B9F4-8A10B20B0DE5}" presName="spacer" presStyleCnt="0"/>
      <dgm:spPr/>
    </dgm:pt>
    <dgm:pt modelId="{A3BF566B-6AB8-49D6-B57A-8A388B37A3B7}" type="pres">
      <dgm:prSet presAssocID="{FAD041C0-87E4-4F3F-AA98-1EE4F750B979}" presName="parentText" presStyleLbl="node1" presStyleIdx="3" presStyleCnt="4">
        <dgm:presLayoutVars>
          <dgm:chMax val="0"/>
          <dgm:bulletEnabled val="1"/>
        </dgm:presLayoutVars>
      </dgm:prSet>
      <dgm:spPr/>
    </dgm:pt>
  </dgm:ptLst>
  <dgm:cxnLst>
    <dgm:cxn modelId="{0F378B13-5B97-4C40-92C4-43713E6C3DB9}" srcId="{5872FB24-B91B-418F-AD5C-E7887A9906BE}" destId="{FAD041C0-87E4-4F3F-AA98-1EE4F750B979}" srcOrd="3" destOrd="0" parTransId="{B90C3A5D-156D-44AE-986B-A1275C7E8EFC}" sibTransId="{2693FF94-1BC7-4126-B628-07687DF66E0E}"/>
    <dgm:cxn modelId="{1364E72D-C9F5-4BB2-A9AB-60E46E6F1D52}" srcId="{5872FB24-B91B-418F-AD5C-E7887A9906BE}" destId="{44301F20-8C71-4684-9E87-0026F979313D}" srcOrd="2" destOrd="0" parTransId="{97F0D1B7-67BA-4CD5-9035-9B782078DCCE}" sibTransId="{1BDD7516-0437-4C24-B9F4-8A10B20B0DE5}"/>
    <dgm:cxn modelId="{C09E2E50-6383-40B8-9B28-0F0DAD005B49}" type="presOf" srcId="{55CE095D-0589-421F-A4F6-9870647E5107}" destId="{1AA84B2A-FF7E-4A7C-84D7-885EAB83DA36}" srcOrd="0" destOrd="0" presId="urn:microsoft.com/office/officeart/2005/8/layout/vList2"/>
    <dgm:cxn modelId="{F8BD9572-EA43-4615-8CD2-FA651316BEE4}" srcId="{5872FB24-B91B-418F-AD5C-E7887A9906BE}" destId="{BA7C45DB-DC05-4DCE-BB5D-9C54EC37C7BA}" srcOrd="1" destOrd="0" parTransId="{22C4335C-069C-46B0-BDBF-C74CE23B576C}" sibTransId="{2EDDB4A2-7179-43B2-9BCF-34766F3B0FD2}"/>
    <dgm:cxn modelId="{B18A9173-9BD1-4D2B-B1FF-4EECE8B974F2}" srcId="{5872FB24-B91B-418F-AD5C-E7887A9906BE}" destId="{55CE095D-0589-421F-A4F6-9870647E5107}" srcOrd="0" destOrd="0" parTransId="{727EC836-6B4B-4765-8D75-1FB2BE697F77}" sibTransId="{11A20C14-25C6-4587-A54A-5196BF9156F9}"/>
    <dgm:cxn modelId="{A2E31758-8D00-4B02-8D78-1C399858A7C7}" type="presOf" srcId="{BA7C45DB-DC05-4DCE-BB5D-9C54EC37C7BA}" destId="{F3D3B65E-9ADA-4F70-BBA2-594F129DC824}" srcOrd="0" destOrd="0" presId="urn:microsoft.com/office/officeart/2005/8/layout/vList2"/>
    <dgm:cxn modelId="{C091B35A-FFDD-4329-929D-945309DD7775}" type="presOf" srcId="{5872FB24-B91B-418F-AD5C-E7887A9906BE}" destId="{B0F79775-1877-44D3-849E-D7AD64961294}" srcOrd="0" destOrd="0" presId="urn:microsoft.com/office/officeart/2005/8/layout/vList2"/>
    <dgm:cxn modelId="{36CC919C-918A-40EC-BA24-4D2EDD8A7875}" type="presOf" srcId="{FAD041C0-87E4-4F3F-AA98-1EE4F750B979}" destId="{A3BF566B-6AB8-49D6-B57A-8A388B37A3B7}" srcOrd="0" destOrd="0" presId="urn:microsoft.com/office/officeart/2005/8/layout/vList2"/>
    <dgm:cxn modelId="{47FE7EED-D5C0-4972-9783-BC66A70BF4F1}" type="presOf" srcId="{44301F20-8C71-4684-9E87-0026F979313D}" destId="{F0274BF4-4A3A-4E7D-B196-BB835DEA93FF}" srcOrd="0" destOrd="0" presId="urn:microsoft.com/office/officeart/2005/8/layout/vList2"/>
    <dgm:cxn modelId="{C4CD909A-F9F1-4569-B44D-AC2BD9649586}" type="presParOf" srcId="{B0F79775-1877-44D3-849E-D7AD64961294}" destId="{1AA84B2A-FF7E-4A7C-84D7-885EAB83DA36}" srcOrd="0" destOrd="0" presId="urn:microsoft.com/office/officeart/2005/8/layout/vList2"/>
    <dgm:cxn modelId="{3BDA5A37-0444-42A9-B0D6-CDC24DEDF08D}" type="presParOf" srcId="{B0F79775-1877-44D3-849E-D7AD64961294}" destId="{5196765A-2F3F-4F76-83D5-77D0F847C12F}" srcOrd="1" destOrd="0" presId="urn:microsoft.com/office/officeart/2005/8/layout/vList2"/>
    <dgm:cxn modelId="{78835A38-E827-4265-BA53-C84C81445202}" type="presParOf" srcId="{B0F79775-1877-44D3-849E-D7AD64961294}" destId="{F3D3B65E-9ADA-4F70-BBA2-594F129DC824}" srcOrd="2" destOrd="0" presId="urn:microsoft.com/office/officeart/2005/8/layout/vList2"/>
    <dgm:cxn modelId="{0805A76F-49C8-4D76-9CA8-8392AB1B800D}" type="presParOf" srcId="{B0F79775-1877-44D3-849E-D7AD64961294}" destId="{604D207A-14A8-495D-BD74-BECE93FCE4FB}" srcOrd="3" destOrd="0" presId="urn:microsoft.com/office/officeart/2005/8/layout/vList2"/>
    <dgm:cxn modelId="{41728134-895D-4D7A-BC64-83359DB104AC}" type="presParOf" srcId="{B0F79775-1877-44D3-849E-D7AD64961294}" destId="{F0274BF4-4A3A-4E7D-B196-BB835DEA93FF}" srcOrd="4" destOrd="0" presId="urn:microsoft.com/office/officeart/2005/8/layout/vList2"/>
    <dgm:cxn modelId="{85CF9DBB-A52D-492F-B00F-E204808684E5}" type="presParOf" srcId="{B0F79775-1877-44D3-849E-D7AD64961294}" destId="{A4585F2D-46EB-49B6-A15C-8CEF33250F1F}" srcOrd="5" destOrd="0" presId="urn:microsoft.com/office/officeart/2005/8/layout/vList2"/>
    <dgm:cxn modelId="{05D3CD58-6FA0-4E27-8093-FA0825083231}" type="presParOf" srcId="{B0F79775-1877-44D3-849E-D7AD64961294}" destId="{A3BF566B-6AB8-49D6-B57A-8A388B37A3B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84B2A-FF7E-4A7C-84D7-885EAB83DA36}">
      <dsp:nvSpPr>
        <dsp:cNvPr id="0" name=""/>
        <dsp:cNvSpPr/>
      </dsp:nvSpPr>
      <dsp:spPr>
        <a:xfrm>
          <a:off x="0" y="432793"/>
          <a:ext cx="6513603" cy="1151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CIGNO MEMBO GIULIO</a:t>
          </a:r>
          <a:endParaRPr lang="en-US" sz="4800" kern="1200"/>
        </a:p>
      </dsp:txBody>
      <dsp:txXfrm>
        <a:off x="56201" y="488994"/>
        <a:ext cx="6401201" cy="1038877"/>
      </dsp:txXfrm>
    </dsp:sp>
    <dsp:sp modelId="{F3D3B65E-9ADA-4F70-BBA2-594F129DC824}">
      <dsp:nvSpPr>
        <dsp:cNvPr id="0" name=""/>
        <dsp:cNvSpPr/>
      </dsp:nvSpPr>
      <dsp:spPr>
        <a:xfrm>
          <a:off x="0" y="1722313"/>
          <a:ext cx="6513603" cy="115127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COSENTINO GIADA</a:t>
          </a:r>
          <a:endParaRPr lang="en-US" sz="4800" kern="1200"/>
        </a:p>
      </dsp:txBody>
      <dsp:txXfrm>
        <a:off x="56201" y="1778514"/>
        <a:ext cx="6401201" cy="1038877"/>
      </dsp:txXfrm>
    </dsp:sp>
    <dsp:sp modelId="{F0274BF4-4A3A-4E7D-B196-BB835DEA93FF}">
      <dsp:nvSpPr>
        <dsp:cNvPr id="0" name=""/>
        <dsp:cNvSpPr/>
      </dsp:nvSpPr>
      <dsp:spPr>
        <a:xfrm>
          <a:off x="0" y="3011833"/>
          <a:ext cx="6513603" cy="115127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DE CRISTOFARO DAVIDE</a:t>
          </a:r>
          <a:endParaRPr lang="en-US" sz="4800" kern="1200"/>
        </a:p>
      </dsp:txBody>
      <dsp:txXfrm>
        <a:off x="56201" y="3068034"/>
        <a:ext cx="6401201" cy="1038877"/>
      </dsp:txXfrm>
    </dsp:sp>
    <dsp:sp modelId="{A3BF566B-6AB8-49D6-B57A-8A388B37A3B7}">
      <dsp:nvSpPr>
        <dsp:cNvPr id="0" name=""/>
        <dsp:cNvSpPr/>
      </dsp:nvSpPr>
      <dsp:spPr>
        <a:xfrm>
          <a:off x="0" y="4301353"/>
          <a:ext cx="6513603" cy="1151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it-IT" sz="4800" kern="1200"/>
            <a:t>TOZZI DANIELE</a:t>
          </a:r>
          <a:endParaRPr lang="en-US" sz="4800" kern="1200"/>
        </a:p>
      </dsp:txBody>
      <dsp:txXfrm>
        <a:off x="56201" y="4357554"/>
        <a:ext cx="6401201" cy="10388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E82D6-D79B-4205-9578-01F141C63391}" type="datetimeFigureOut">
              <a:rPr lang="it-IT" smtClean="0"/>
              <a:t>30/03/2020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16DD-9A3D-4A82-8D72-8646EFB67E44}" type="slidenum">
              <a:rPr lang="it-IT" smtClean="0"/>
              <a:t>‹N›</a:t>
            </a:fld>
            <a:endParaRPr lang="it-IT" dirty="0"/>
          </a:p>
        </p:txBody>
      </p:sp>
    </p:spTree>
    <p:extLst>
      <p:ext uri="{BB962C8B-B14F-4D97-AF65-F5344CB8AC3E}">
        <p14:creationId xmlns:p14="http://schemas.microsoft.com/office/powerpoint/2010/main" val="121021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65363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33823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05506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32419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103944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9192776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9775063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88161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248464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055574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27F93C-6E89-4530-ADF9-7F753177A3CD}" type="datetimeFigureOut">
              <a:rPr lang="it-IT" smtClean="0"/>
              <a:t>30/03/2020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48365AC9-0A5B-4E50-AFF2-B5AC6FCF362C}" type="slidenum">
              <a:rPr lang="it-IT" smtClean="0"/>
              <a:t>‹N›</a:t>
            </a:fld>
            <a:endParaRPr lang="it-IT" dirty="0"/>
          </a:p>
        </p:txBody>
      </p:sp>
    </p:spTree>
    <p:extLst>
      <p:ext uri="{BB962C8B-B14F-4D97-AF65-F5344CB8AC3E}">
        <p14:creationId xmlns:p14="http://schemas.microsoft.com/office/powerpoint/2010/main" val="395441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7F93C-6E89-4530-ADF9-7F753177A3CD}" type="datetimeFigureOut">
              <a:rPr lang="it-IT" smtClean="0"/>
              <a:t>30/03/2020</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65AC9-0A5B-4E50-AFF2-B5AC6FCF362C}" type="slidenum">
              <a:rPr lang="it-IT" smtClean="0"/>
              <a:t>‹N›</a:t>
            </a:fld>
            <a:endParaRPr lang="it-IT" dirty="0"/>
          </a:p>
        </p:txBody>
      </p:sp>
    </p:spTree>
    <p:extLst>
      <p:ext uri="{BB962C8B-B14F-4D97-AF65-F5344CB8AC3E}">
        <p14:creationId xmlns:p14="http://schemas.microsoft.com/office/powerpoint/2010/main" val="427469049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27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2" name="Immagine 11" descr="Immagine che contiene finestra&#10;&#10;Descrizione generata automaticamente">
            <a:extLst>
              <a:ext uri="{FF2B5EF4-FFF2-40B4-BE49-F238E27FC236}">
                <a16:creationId xmlns:a16="http://schemas.microsoft.com/office/drawing/2014/main" id="{529F8124-8C1A-4E5A-8571-0A5E1A52C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769" y="1340675"/>
            <a:ext cx="4612878" cy="4612878"/>
          </a:xfrm>
          <a:prstGeom prst="rect">
            <a:avLst/>
          </a:prstGeom>
        </p:spPr>
      </p:pic>
      <p:sp>
        <p:nvSpPr>
          <p:cNvPr id="14" name="Rettangolo 13">
            <a:extLst>
              <a:ext uri="{FF2B5EF4-FFF2-40B4-BE49-F238E27FC236}">
                <a16:creationId xmlns:a16="http://schemas.microsoft.com/office/drawing/2014/main" id="{7E7FB483-61A8-488E-A7B3-B1E8AF36B777}"/>
              </a:ext>
            </a:extLst>
          </p:cNvPr>
          <p:cNvSpPr/>
          <p:nvPr/>
        </p:nvSpPr>
        <p:spPr>
          <a:xfrm>
            <a:off x="5177674" y="199231"/>
            <a:ext cx="1425069"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MES</a:t>
            </a:r>
          </a:p>
        </p:txBody>
      </p:sp>
    </p:spTree>
    <p:extLst>
      <p:ext uri="{BB962C8B-B14F-4D97-AF65-F5344CB8AC3E}">
        <p14:creationId xmlns:p14="http://schemas.microsoft.com/office/powerpoint/2010/main" val="396489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AADB2BA-A32A-440C-89F6-188AB7B1C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3" name="Immagine 2" descr="Immagine che contiene screenshot, monitor, schermo, computer&#10;&#10;Descrizione generata automaticamente">
            <a:extLst>
              <a:ext uri="{FF2B5EF4-FFF2-40B4-BE49-F238E27FC236}">
                <a16:creationId xmlns:a16="http://schemas.microsoft.com/office/drawing/2014/main" id="{BAE15CC5-E4AE-4BA4-BCB0-A2EA0F15E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075" y="0"/>
            <a:ext cx="2413763" cy="4912469"/>
          </a:xfrm>
          <a:prstGeom prst="rect">
            <a:avLst/>
          </a:prstGeom>
        </p:spPr>
      </p:pic>
      <p:sp>
        <p:nvSpPr>
          <p:cNvPr id="4" name="CasellaDiTesto 3">
            <a:extLst>
              <a:ext uri="{FF2B5EF4-FFF2-40B4-BE49-F238E27FC236}">
                <a16:creationId xmlns:a16="http://schemas.microsoft.com/office/drawing/2014/main" id="{5CE82469-8946-42F1-BC77-6355B89CEEAF}"/>
              </a:ext>
            </a:extLst>
          </p:cNvPr>
          <p:cNvSpPr txBox="1"/>
          <p:nvPr/>
        </p:nvSpPr>
        <p:spPr>
          <a:xfrm>
            <a:off x="2898696" y="631346"/>
            <a:ext cx="226502" cy="369332"/>
          </a:xfrm>
          <a:prstGeom prst="rect">
            <a:avLst/>
          </a:prstGeom>
          <a:noFill/>
        </p:spPr>
        <p:txBody>
          <a:bodyPr wrap="square" rtlCol="0">
            <a:spAutoFit/>
          </a:bodyPr>
          <a:lstStyle/>
          <a:p>
            <a:r>
              <a:rPr lang="it-IT" dirty="0">
                <a:solidFill>
                  <a:srgbClr val="FF0000"/>
                </a:solidFill>
              </a:rPr>
              <a:t>1</a:t>
            </a:r>
          </a:p>
        </p:txBody>
      </p:sp>
      <p:sp>
        <p:nvSpPr>
          <p:cNvPr id="6" name="CasellaDiTesto 5">
            <a:extLst>
              <a:ext uri="{FF2B5EF4-FFF2-40B4-BE49-F238E27FC236}">
                <a16:creationId xmlns:a16="http://schemas.microsoft.com/office/drawing/2014/main" id="{B42C7503-F79C-4FF2-A974-643E390FBD05}"/>
              </a:ext>
            </a:extLst>
          </p:cNvPr>
          <p:cNvSpPr txBox="1"/>
          <p:nvPr/>
        </p:nvSpPr>
        <p:spPr>
          <a:xfrm>
            <a:off x="2883590" y="910452"/>
            <a:ext cx="226502" cy="369332"/>
          </a:xfrm>
          <a:prstGeom prst="rect">
            <a:avLst/>
          </a:prstGeom>
          <a:noFill/>
        </p:spPr>
        <p:txBody>
          <a:bodyPr wrap="square" rtlCol="0">
            <a:spAutoFit/>
          </a:bodyPr>
          <a:lstStyle/>
          <a:p>
            <a:r>
              <a:rPr lang="it-IT" dirty="0">
                <a:solidFill>
                  <a:srgbClr val="FF0000"/>
                </a:solidFill>
              </a:rPr>
              <a:t>2</a:t>
            </a:r>
          </a:p>
        </p:txBody>
      </p:sp>
      <p:sp>
        <p:nvSpPr>
          <p:cNvPr id="7" name="CasellaDiTesto 6">
            <a:extLst>
              <a:ext uri="{FF2B5EF4-FFF2-40B4-BE49-F238E27FC236}">
                <a16:creationId xmlns:a16="http://schemas.microsoft.com/office/drawing/2014/main" id="{56C3B045-51C3-4B49-BCF7-28B2A3ECC759}"/>
              </a:ext>
            </a:extLst>
          </p:cNvPr>
          <p:cNvSpPr txBox="1"/>
          <p:nvPr/>
        </p:nvSpPr>
        <p:spPr>
          <a:xfrm>
            <a:off x="2891693" y="1798384"/>
            <a:ext cx="226502" cy="369332"/>
          </a:xfrm>
          <a:prstGeom prst="rect">
            <a:avLst/>
          </a:prstGeom>
          <a:noFill/>
        </p:spPr>
        <p:txBody>
          <a:bodyPr wrap="square" rtlCol="0">
            <a:spAutoFit/>
          </a:bodyPr>
          <a:lstStyle/>
          <a:p>
            <a:r>
              <a:rPr lang="it-IT" dirty="0">
                <a:solidFill>
                  <a:srgbClr val="FF0000"/>
                </a:solidFill>
              </a:rPr>
              <a:t>5</a:t>
            </a:r>
          </a:p>
        </p:txBody>
      </p:sp>
      <p:sp>
        <p:nvSpPr>
          <p:cNvPr id="8" name="CasellaDiTesto 7">
            <a:extLst>
              <a:ext uri="{FF2B5EF4-FFF2-40B4-BE49-F238E27FC236}">
                <a16:creationId xmlns:a16="http://schemas.microsoft.com/office/drawing/2014/main" id="{F4FD7D96-F2B2-4B58-A0BE-9ABBEA3F3215}"/>
              </a:ext>
            </a:extLst>
          </p:cNvPr>
          <p:cNvSpPr txBox="1"/>
          <p:nvPr/>
        </p:nvSpPr>
        <p:spPr>
          <a:xfrm>
            <a:off x="2898696" y="1240171"/>
            <a:ext cx="226502" cy="369332"/>
          </a:xfrm>
          <a:prstGeom prst="rect">
            <a:avLst/>
          </a:prstGeom>
          <a:noFill/>
        </p:spPr>
        <p:txBody>
          <a:bodyPr wrap="square" rtlCol="0">
            <a:spAutoFit/>
          </a:bodyPr>
          <a:lstStyle/>
          <a:p>
            <a:r>
              <a:rPr lang="it-IT" dirty="0">
                <a:solidFill>
                  <a:srgbClr val="FF0000"/>
                </a:solidFill>
              </a:rPr>
              <a:t>3</a:t>
            </a:r>
          </a:p>
        </p:txBody>
      </p:sp>
      <p:sp>
        <p:nvSpPr>
          <p:cNvPr id="9" name="CasellaDiTesto 8">
            <a:extLst>
              <a:ext uri="{FF2B5EF4-FFF2-40B4-BE49-F238E27FC236}">
                <a16:creationId xmlns:a16="http://schemas.microsoft.com/office/drawing/2014/main" id="{41653621-B8DB-42A3-8507-4BDD5EF7B516}"/>
              </a:ext>
            </a:extLst>
          </p:cNvPr>
          <p:cNvSpPr txBox="1"/>
          <p:nvPr/>
        </p:nvSpPr>
        <p:spPr>
          <a:xfrm>
            <a:off x="2883590" y="1504435"/>
            <a:ext cx="226502" cy="369332"/>
          </a:xfrm>
          <a:prstGeom prst="rect">
            <a:avLst/>
          </a:prstGeom>
          <a:noFill/>
        </p:spPr>
        <p:txBody>
          <a:bodyPr wrap="square" rtlCol="0">
            <a:spAutoFit/>
          </a:bodyPr>
          <a:lstStyle/>
          <a:p>
            <a:r>
              <a:rPr lang="it-IT" dirty="0">
                <a:solidFill>
                  <a:srgbClr val="FF0000"/>
                </a:solidFill>
              </a:rPr>
              <a:t>4</a:t>
            </a:r>
          </a:p>
        </p:txBody>
      </p:sp>
      <p:sp>
        <p:nvSpPr>
          <p:cNvPr id="10" name="CasellaDiTesto 9">
            <a:extLst>
              <a:ext uri="{FF2B5EF4-FFF2-40B4-BE49-F238E27FC236}">
                <a16:creationId xmlns:a16="http://schemas.microsoft.com/office/drawing/2014/main" id="{E1DDEF94-5677-4986-9480-51C586E0C253}"/>
              </a:ext>
            </a:extLst>
          </p:cNvPr>
          <p:cNvSpPr txBox="1"/>
          <p:nvPr/>
        </p:nvSpPr>
        <p:spPr>
          <a:xfrm>
            <a:off x="3965496" y="1781326"/>
            <a:ext cx="226502" cy="369332"/>
          </a:xfrm>
          <a:prstGeom prst="rect">
            <a:avLst/>
          </a:prstGeom>
          <a:noFill/>
        </p:spPr>
        <p:txBody>
          <a:bodyPr wrap="square" rtlCol="0">
            <a:spAutoFit/>
          </a:bodyPr>
          <a:lstStyle/>
          <a:p>
            <a:r>
              <a:rPr lang="it-IT" dirty="0">
                <a:solidFill>
                  <a:srgbClr val="FF0000"/>
                </a:solidFill>
              </a:rPr>
              <a:t>6</a:t>
            </a:r>
          </a:p>
        </p:txBody>
      </p:sp>
      <p:sp>
        <p:nvSpPr>
          <p:cNvPr id="11" name="CasellaDiTesto 10">
            <a:extLst>
              <a:ext uri="{FF2B5EF4-FFF2-40B4-BE49-F238E27FC236}">
                <a16:creationId xmlns:a16="http://schemas.microsoft.com/office/drawing/2014/main" id="{C69B52D0-370A-444A-B204-7C292A7475DB}"/>
              </a:ext>
            </a:extLst>
          </p:cNvPr>
          <p:cNvSpPr txBox="1"/>
          <p:nvPr/>
        </p:nvSpPr>
        <p:spPr>
          <a:xfrm>
            <a:off x="2830362" y="2869195"/>
            <a:ext cx="226502" cy="369332"/>
          </a:xfrm>
          <a:prstGeom prst="rect">
            <a:avLst/>
          </a:prstGeom>
          <a:noFill/>
        </p:spPr>
        <p:txBody>
          <a:bodyPr wrap="square" rtlCol="0">
            <a:spAutoFit/>
          </a:bodyPr>
          <a:lstStyle/>
          <a:p>
            <a:r>
              <a:rPr lang="it-IT" dirty="0">
                <a:solidFill>
                  <a:srgbClr val="FF0000"/>
                </a:solidFill>
              </a:rPr>
              <a:t>9</a:t>
            </a:r>
          </a:p>
        </p:txBody>
      </p:sp>
      <p:sp>
        <p:nvSpPr>
          <p:cNvPr id="12" name="CasellaDiTesto 11">
            <a:extLst>
              <a:ext uri="{FF2B5EF4-FFF2-40B4-BE49-F238E27FC236}">
                <a16:creationId xmlns:a16="http://schemas.microsoft.com/office/drawing/2014/main" id="{743FCE1A-D6B2-4D09-AE09-6E7072B2B7F9}"/>
              </a:ext>
            </a:extLst>
          </p:cNvPr>
          <p:cNvSpPr txBox="1"/>
          <p:nvPr/>
        </p:nvSpPr>
        <p:spPr>
          <a:xfrm>
            <a:off x="2891693" y="2024357"/>
            <a:ext cx="226502" cy="369332"/>
          </a:xfrm>
          <a:prstGeom prst="rect">
            <a:avLst/>
          </a:prstGeom>
          <a:noFill/>
        </p:spPr>
        <p:txBody>
          <a:bodyPr wrap="square" rtlCol="0">
            <a:spAutoFit/>
          </a:bodyPr>
          <a:lstStyle/>
          <a:p>
            <a:r>
              <a:rPr lang="it-IT" dirty="0">
                <a:solidFill>
                  <a:srgbClr val="FF0000"/>
                </a:solidFill>
              </a:rPr>
              <a:t>7</a:t>
            </a:r>
          </a:p>
        </p:txBody>
      </p:sp>
      <p:sp>
        <p:nvSpPr>
          <p:cNvPr id="13" name="CasellaDiTesto 12">
            <a:extLst>
              <a:ext uri="{FF2B5EF4-FFF2-40B4-BE49-F238E27FC236}">
                <a16:creationId xmlns:a16="http://schemas.microsoft.com/office/drawing/2014/main" id="{BFB3E8FA-2699-4305-9A1B-407F3ADD9E98}"/>
              </a:ext>
            </a:extLst>
          </p:cNvPr>
          <p:cNvSpPr txBox="1"/>
          <p:nvPr/>
        </p:nvSpPr>
        <p:spPr>
          <a:xfrm>
            <a:off x="2898696" y="2284930"/>
            <a:ext cx="226502" cy="369332"/>
          </a:xfrm>
          <a:prstGeom prst="rect">
            <a:avLst/>
          </a:prstGeom>
          <a:noFill/>
        </p:spPr>
        <p:txBody>
          <a:bodyPr wrap="square" rtlCol="0">
            <a:spAutoFit/>
          </a:bodyPr>
          <a:lstStyle/>
          <a:p>
            <a:r>
              <a:rPr lang="it-IT" dirty="0">
                <a:solidFill>
                  <a:srgbClr val="FF0000"/>
                </a:solidFill>
              </a:rPr>
              <a:t>8</a:t>
            </a:r>
          </a:p>
        </p:txBody>
      </p:sp>
      <p:sp>
        <p:nvSpPr>
          <p:cNvPr id="14" name="CasellaDiTesto 13">
            <a:extLst>
              <a:ext uri="{FF2B5EF4-FFF2-40B4-BE49-F238E27FC236}">
                <a16:creationId xmlns:a16="http://schemas.microsoft.com/office/drawing/2014/main" id="{9C1EB260-FB4F-47E4-B946-289CFEC45CD4}"/>
              </a:ext>
            </a:extLst>
          </p:cNvPr>
          <p:cNvSpPr txBox="1"/>
          <p:nvPr/>
        </p:nvSpPr>
        <p:spPr>
          <a:xfrm>
            <a:off x="2794082" y="3084128"/>
            <a:ext cx="511093" cy="369332"/>
          </a:xfrm>
          <a:prstGeom prst="rect">
            <a:avLst/>
          </a:prstGeom>
          <a:noFill/>
        </p:spPr>
        <p:txBody>
          <a:bodyPr wrap="square" rtlCol="0">
            <a:spAutoFit/>
          </a:bodyPr>
          <a:lstStyle/>
          <a:p>
            <a:r>
              <a:rPr lang="it-IT" dirty="0">
                <a:solidFill>
                  <a:srgbClr val="FF0000"/>
                </a:solidFill>
              </a:rPr>
              <a:t>10</a:t>
            </a:r>
          </a:p>
        </p:txBody>
      </p:sp>
      <p:sp>
        <p:nvSpPr>
          <p:cNvPr id="15" name="CasellaDiTesto 14">
            <a:extLst>
              <a:ext uri="{FF2B5EF4-FFF2-40B4-BE49-F238E27FC236}">
                <a16:creationId xmlns:a16="http://schemas.microsoft.com/office/drawing/2014/main" id="{22C95E43-B794-4C6C-B2DB-DB11DF493021}"/>
              </a:ext>
            </a:extLst>
          </p:cNvPr>
          <p:cNvSpPr txBox="1"/>
          <p:nvPr/>
        </p:nvSpPr>
        <p:spPr>
          <a:xfrm>
            <a:off x="2794082" y="3398119"/>
            <a:ext cx="632020" cy="369332"/>
          </a:xfrm>
          <a:prstGeom prst="rect">
            <a:avLst/>
          </a:prstGeom>
          <a:noFill/>
        </p:spPr>
        <p:txBody>
          <a:bodyPr wrap="square" rtlCol="0">
            <a:spAutoFit/>
          </a:bodyPr>
          <a:lstStyle/>
          <a:p>
            <a:r>
              <a:rPr lang="it-IT" dirty="0">
                <a:solidFill>
                  <a:srgbClr val="FF0000"/>
                </a:solidFill>
              </a:rPr>
              <a:t>11</a:t>
            </a:r>
          </a:p>
        </p:txBody>
      </p:sp>
      <p:sp>
        <p:nvSpPr>
          <p:cNvPr id="16" name="CasellaDiTesto 15">
            <a:extLst>
              <a:ext uri="{FF2B5EF4-FFF2-40B4-BE49-F238E27FC236}">
                <a16:creationId xmlns:a16="http://schemas.microsoft.com/office/drawing/2014/main" id="{672035FC-B963-4240-93B7-7C749BD53875}"/>
              </a:ext>
            </a:extLst>
          </p:cNvPr>
          <p:cNvSpPr txBox="1"/>
          <p:nvPr/>
        </p:nvSpPr>
        <p:spPr>
          <a:xfrm>
            <a:off x="2996841" y="3858574"/>
            <a:ext cx="565168" cy="369332"/>
          </a:xfrm>
          <a:prstGeom prst="rect">
            <a:avLst/>
          </a:prstGeom>
          <a:noFill/>
        </p:spPr>
        <p:txBody>
          <a:bodyPr wrap="square" rtlCol="0">
            <a:spAutoFit/>
          </a:bodyPr>
          <a:lstStyle/>
          <a:p>
            <a:r>
              <a:rPr lang="it-IT" dirty="0">
                <a:solidFill>
                  <a:srgbClr val="FF0000"/>
                </a:solidFill>
              </a:rPr>
              <a:t>12</a:t>
            </a:r>
          </a:p>
        </p:txBody>
      </p:sp>
      <p:sp>
        <p:nvSpPr>
          <p:cNvPr id="18" name="CasellaDiTesto 17">
            <a:extLst>
              <a:ext uri="{FF2B5EF4-FFF2-40B4-BE49-F238E27FC236}">
                <a16:creationId xmlns:a16="http://schemas.microsoft.com/office/drawing/2014/main" id="{DADC89CD-9555-41C6-9C9F-D1356761CB94}"/>
              </a:ext>
            </a:extLst>
          </p:cNvPr>
          <p:cNvSpPr txBox="1"/>
          <p:nvPr/>
        </p:nvSpPr>
        <p:spPr>
          <a:xfrm>
            <a:off x="6436727" y="685529"/>
            <a:ext cx="3840747" cy="3416320"/>
          </a:xfrm>
          <a:prstGeom prst="rect">
            <a:avLst/>
          </a:prstGeom>
          <a:solidFill>
            <a:schemeClr val="accent1">
              <a:alpha val="70000"/>
            </a:schemeClr>
          </a:solidFill>
          <a:ln>
            <a:solidFill>
              <a:schemeClr val="bg1"/>
            </a:solidFill>
          </a:ln>
        </p:spPr>
        <p:txBody>
          <a:bodyPr wrap="square" rtlCol="0">
            <a:spAutoFit/>
          </a:bodyPr>
          <a:lstStyle/>
          <a:p>
            <a:pPr marL="342900" indent="-342900" algn="just">
              <a:buFont typeface="+mj-lt"/>
              <a:buAutoNum type="arabicPeriod"/>
            </a:pPr>
            <a:r>
              <a:rPr lang="it-IT" dirty="0">
                <a:solidFill>
                  <a:schemeClr val="bg1"/>
                </a:solidFill>
              </a:rPr>
              <a:t>Inserisci nome</a:t>
            </a:r>
          </a:p>
          <a:p>
            <a:pPr marL="342900" indent="-342900" algn="just">
              <a:buFont typeface="+mj-lt"/>
              <a:buAutoNum type="arabicPeriod"/>
            </a:pPr>
            <a:r>
              <a:rPr lang="it-IT" dirty="0">
                <a:solidFill>
                  <a:schemeClr val="bg1"/>
                </a:solidFill>
              </a:rPr>
              <a:t>Inserisci cognome</a:t>
            </a:r>
          </a:p>
          <a:p>
            <a:pPr marL="342900" indent="-342900" algn="just">
              <a:buFont typeface="+mj-lt"/>
              <a:buAutoNum type="arabicPeriod"/>
            </a:pPr>
            <a:r>
              <a:rPr lang="it-IT" dirty="0">
                <a:solidFill>
                  <a:schemeClr val="bg1"/>
                </a:solidFill>
              </a:rPr>
              <a:t>Inserisci data di nascita	</a:t>
            </a:r>
          </a:p>
          <a:p>
            <a:pPr marL="342900" indent="-342900" algn="just">
              <a:buFont typeface="+mj-lt"/>
              <a:buAutoNum type="arabicPeriod"/>
            </a:pPr>
            <a:r>
              <a:rPr lang="it-IT" dirty="0">
                <a:solidFill>
                  <a:schemeClr val="bg1"/>
                </a:solidFill>
              </a:rPr>
              <a:t>Inserisci indirizzo</a:t>
            </a:r>
          </a:p>
          <a:p>
            <a:pPr marL="342900" indent="-342900" algn="just">
              <a:buFont typeface="+mj-lt"/>
              <a:buAutoNum type="arabicPeriod"/>
            </a:pPr>
            <a:r>
              <a:rPr lang="it-IT" dirty="0">
                <a:solidFill>
                  <a:schemeClr val="bg1"/>
                </a:solidFill>
              </a:rPr>
              <a:t>Inserisci numero civico</a:t>
            </a:r>
          </a:p>
          <a:p>
            <a:pPr marL="342900" indent="-342900" algn="just">
              <a:buFont typeface="+mj-lt"/>
              <a:buAutoNum type="arabicPeriod"/>
            </a:pPr>
            <a:r>
              <a:rPr lang="it-IT" dirty="0">
                <a:solidFill>
                  <a:schemeClr val="bg1"/>
                </a:solidFill>
              </a:rPr>
              <a:t>Inserisci CAP</a:t>
            </a:r>
          </a:p>
          <a:p>
            <a:pPr marL="342900" indent="-342900" algn="just">
              <a:buFont typeface="+mj-lt"/>
              <a:buAutoNum type="arabicPeriod"/>
            </a:pPr>
            <a:r>
              <a:rPr lang="it-IT" dirty="0">
                <a:solidFill>
                  <a:schemeClr val="bg1"/>
                </a:solidFill>
              </a:rPr>
              <a:t>Inserisci email</a:t>
            </a:r>
          </a:p>
          <a:p>
            <a:pPr marL="342900" indent="-342900" algn="just">
              <a:buFont typeface="+mj-lt"/>
              <a:buAutoNum type="arabicPeriod"/>
            </a:pPr>
            <a:r>
              <a:rPr lang="it-IT" dirty="0">
                <a:solidFill>
                  <a:schemeClr val="bg1"/>
                </a:solidFill>
              </a:rPr>
              <a:t>Inserisci password</a:t>
            </a:r>
          </a:p>
          <a:p>
            <a:pPr marL="342900" indent="-342900" algn="just">
              <a:buFont typeface="+mj-lt"/>
              <a:buAutoNum type="arabicPeriod"/>
            </a:pPr>
            <a:r>
              <a:rPr lang="it-IT" dirty="0">
                <a:solidFill>
                  <a:schemeClr val="bg1"/>
                </a:solidFill>
              </a:rPr>
              <a:t>Inserisci numero carta di credito</a:t>
            </a:r>
          </a:p>
          <a:p>
            <a:pPr marL="342900" indent="-342900" algn="just">
              <a:buFont typeface="+mj-lt"/>
              <a:buAutoNum type="arabicPeriod"/>
            </a:pPr>
            <a:r>
              <a:rPr lang="it-IT" dirty="0">
                <a:solidFill>
                  <a:schemeClr val="bg1"/>
                </a:solidFill>
              </a:rPr>
              <a:t>Seleziona tipo di pagamento</a:t>
            </a:r>
          </a:p>
          <a:p>
            <a:pPr marL="342900" indent="-342900" algn="just">
              <a:buFont typeface="+mj-lt"/>
              <a:buAutoNum type="arabicPeriod"/>
            </a:pPr>
            <a:r>
              <a:rPr lang="it-IT" dirty="0">
                <a:solidFill>
                  <a:schemeClr val="bg1"/>
                </a:solidFill>
              </a:rPr>
              <a:t>Inserisci CVV</a:t>
            </a:r>
          </a:p>
          <a:p>
            <a:pPr marL="342900" indent="-342900" algn="just">
              <a:buFont typeface="+mj-lt"/>
              <a:buAutoNum type="arabicPeriod"/>
            </a:pPr>
            <a:r>
              <a:rPr lang="it-IT" dirty="0">
                <a:solidFill>
                  <a:schemeClr val="bg1"/>
                </a:solidFill>
              </a:rPr>
              <a:t>Bottone «Completa registrazione»</a:t>
            </a:r>
          </a:p>
        </p:txBody>
      </p:sp>
    </p:spTree>
    <p:extLst>
      <p:ext uri="{BB962C8B-B14F-4D97-AF65-F5344CB8AC3E}">
        <p14:creationId xmlns:p14="http://schemas.microsoft.com/office/powerpoint/2010/main" val="333541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4"/>
            <a:ext cx="4180037" cy="4951389"/>
          </a:xfrm>
        </p:spPr>
        <p:txBody>
          <a:bodyPr anchor="t">
            <a:noAutofit/>
          </a:bodyPr>
          <a:lstStyle/>
          <a:p>
            <a:pPr algn="l"/>
            <a:r>
              <a:rPr lang="it-IT" sz="3600" dirty="0"/>
              <a:t>È la schermata in cui l'utente può verificare tutti i dati inseriti nella registrazione iniziale. Inoltre vi è presente un pulsante che permette l'accesso allo storico ordini.</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255495" y="215746"/>
            <a:ext cx="4778103"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RIEPILOGO DATI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0637572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4">
            <a:extLst>
              <a:ext uri="{FF2B5EF4-FFF2-40B4-BE49-F238E27FC236}">
                <a16:creationId xmlns:a16="http://schemas.microsoft.com/office/drawing/2014/main" id="{CA8FDB6B-A957-46AA-8072-589703D33A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6" name="Immagine 5" descr="Immagine che contiene screenshot&#10;&#10;Descrizione generata automaticamente">
            <a:extLst>
              <a:ext uri="{FF2B5EF4-FFF2-40B4-BE49-F238E27FC236}">
                <a16:creationId xmlns:a16="http://schemas.microsoft.com/office/drawing/2014/main" id="{50B7D0FA-42CE-40AD-9AB9-164F85D47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278" y="0"/>
            <a:ext cx="2439939" cy="4683872"/>
          </a:xfrm>
          <a:prstGeom prst="rect">
            <a:avLst/>
          </a:prstGeom>
        </p:spPr>
      </p:pic>
      <p:sp>
        <p:nvSpPr>
          <p:cNvPr id="7" name="CasellaDiTesto 6">
            <a:extLst>
              <a:ext uri="{FF2B5EF4-FFF2-40B4-BE49-F238E27FC236}">
                <a16:creationId xmlns:a16="http://schemas.microsoft.com/office/drawing/2014/main" id="{0DC5F36B-5314-45F5-963C-E39B7C1CB5A0}"/>
              </a:ext>
            </a:extLst>
          </p:cNvPr>
          <p:cNvSpPr txBox="1"/>
          <p:nvPr/>
        </p:nvSpPr>
        <p:spPr>
          <a:xfrm>
            <a:off x="6438749" y="436602"/>
            <a:ext cx="4035287" cy="4247317"/>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Cognome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Data di nascita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Indirizzo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Email memorizzata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Password memorizzata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Numero carta di credito memorizzato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storico ordini</a:t>
            </a:r>
          </a:p>
        </p:txBody>
      </p:sp>
      <p:sp>
        <p:nvSpPr>
          <p:cNvPr id="8" name="CasellaDiTesto 7">
            <a:extLst>
              <a:ext uri="{FF2B5EF4-FFF2-40B4-BE49-F238E27FC236}">
                <a16:creationId xmlns:a16="http://schemas.microsoft.com/office/drawing/2014/main" id="{CFA8A22C-B004-4C3E-B4EF-C926E2D2EBFC}"/>
              </a:ext>
            </a:extLst>
          </p:cNvPr>
          <p:cNvSpPr txBox="1"/>
          <p:nvPr/>
        </p:nvSpPr>
        <p:spPr>
          <a:xfrm>
            <a:off x="2701636" y="1149927"/>
            <a:ext cx="277091" cy="369332"/>
          </a:xfrm>
          <a:prstGeom prst="rect">
            <a:avLst/>
          </a:prstGeom>
          <a:noFill/>
        </p:spPr>
        <p:txBody>
          <a:bodyPr wrap="square" rtlCol="0">
            <a:spAutoFit/>
          </a:bodyPr>
          <a:lstStyle/>
          <a:p>
            <a:r>
              <a:rPr lang="it-IT" dirty="0">
                <a:solidFill>
                  <a:srgbClr val="FF0000"/>
                </a:solidFill>
              </a:rPr>
              <a:t>1</a:t>
            </a:r>
          </a:p>
        </p:txBody>
      </p:sp>
      <p:sp>
        <p:nvSpPr>
          <p:cNvPr id="9" name="CasellaDiTesto 8">
            <a:extLst>
              <a:ext uri="{FF2B5EF4-FFF2-40B4-BE49-F238E27FC236}">
                <a16:creationId xmlns:a16="http://schemas.microsoft.com/office/drawing/2014/main" id="{950BD4EF-BB22-4D48-9571-7D846E55C7EB}"/>
              </a:ext>
            </a:extLst>
          </p:cNvPr>
          <p:cNvSpPr txBox="1"/>
          <p:nvPr/>
        </p:nvSpPr>
        <p:spPr>
          <a:xfrm>
            <a:off x="2701636" y="1519259"/>
            <a:ext cx="277091" cy="646331"/>
          </a:xfrm>
          <a:prstGeom prst="rect">
            <a:avLst/>
          </a:prstGeom>
          <a:noFill/>
        </p:spPr>
        <p:txBody>
          <a:bodyPr wrap="square" rtlCol="0">
            <a:spAutoFit/>
          </a:bodyPr>
          <a:lstStyle/>
          <a:p>
            <a:r>
              <a:rPr lang="it-IT" dirty="0">
                <a:solidFill>
                  <a:srgbClr val="FF0000"/>
                </a:solidFill>
              </a:rPr>
              <a:t>2	</a:t>
            </a:r>
          </a:p>
        </p:txBody>
      </p:sp>
      <p:sp>
        <p:nvSpPr>
          <p:cNvPr id="10" name="CasellaDiTesto 9">
            <a:extLst>
              <a:ext uri="{FF2B5EF4-FFF2-40B4-BE49-F238E27FC236}">
                <a16:creationId xmlns:a16="http://schemas.microsoft.com/office/drawing/2014/main" id="{91B4EDF5-DA94-4B76-8AB2-172AE8523889}"/>
              </a:ext>
            </a:extLst>
          </p:cNvPr>
          <p:cNvSpPr txBox="1"/>
          <p:nvPr/>
        </p:nvSpPr>
        <p:spPr>
          <a:xfrm>
            <a:off x="2701636" y="1913930"/>
            <a:ext cx="277091" cy="369332"/>
          </a:xfrm>
          <a:prstGeom prst="rect">
            <a:avLst/>
          </a:prstGeom>
          <a:noFill/>
        </p:spPr>
        <p:txBody>
          <a:bodyPr wrap="square" rtlCol="0">
            <a:spAutoFit/>
          </a:bodyPr>
          <a:lstStyle/>
          <a:p>
            <a:r>
              <a:rPr lang="it-IT" dirty="0">
                <a:solidFill>
                  <a:srgbClr val="FF0000"/>
                </a:solidFill>
              </a:rPr>
              <a:t>3</a:t>
            </a:r>
          </a:p>
        </p:txBody>
      </p:sp>
      <p:sp>
        <p:nvSpPr>
          <p:cNvPr id="11" name="CasellaDiTesto 10">
            <a:extLst>
              <a:ext uri="{FF2B5EF4-FFF2-40B4-BE49-F238E27FC236}">
                <a16:creationId xmlns:a16="http://schemas.microsoft.com/office/drawing/2014/main" id="{6B84EFBD-F8CA-482B-81DC-FE3018DC6382}"/>
              </a:ext>
            </a:extLst>
          </p:cNvPr>
          <p:cNvSpPr txBox="1"/>
          <p:nvPr/>
        </p:nvSpPr>
        <p:spPr>
          <a:xfrm>
            <a:off x="2701636" y="2255553"/>
            <a:ext cx="277091" cy="369332"/>
          </a:xfrm>
          <a:prstGeom prst="rect">
            <a:avLst/>
          </a:prstGeom>
          <a:noFill/>
        </p:spPr>
        <p:txBody>
          <a:bodyPr wrap="square" rtlCol="0">
            <a:spAutoFit/>
          </a:bodyPr>
          <a:lstStyle/>
          <a:p>
            <a:r>
              <a:rPr lang="it-IT" dirty="0">
                <a:solidFill>
                  <a:srgbClr val="FF0000"/>
                </a:solidFill>
              </a:rPr>
              <a:t>4</a:t>
            </a:r>
          </a:p>
        </p:txBody>
      </p:sp>
      <p:sp>
        <p:nvSpPr>
          <p:cNvPr id="12" name="CasellaDiTesto 11">
            <a:extLst>
              <a:ext uri="{FF2B5EF4-FFF2-40B4-BE49-F238E27FC236}">
                <a16:creationId xmlns:a16="http://schemas.microsoft.com/office/drawing/2014/main" id="{6E87B422-BEC2-4B87-8AB6-9F2099213504}"/>
              </a:ext>
            </a:extLst>
          </p:cNvPr>
          <p:cNvSpPr txBox="1"/>
          <p:nvPr/>
        </p:nvSpPr>
        <p:spPr>
          <a:xfrm>
            <a:off x="2701636" y="2664079"/>
            <a:ext cx="277091" cy="369332"/>
          </a:xfrm>
          <a:prstGeom prst="rect">
            <a:avLst/>
          </a:prstGeom>
          <a:noFill/>
        </p:spPr>
        <p:txBody>
          <a:bodyPr wrap="square" rtlCol="0">
            <a:spAutoFit/>
          </a:bodyPr>
          <a:lstStyle/>
          <a:p>
            <a:r>
              <a:rPr lang="it-IT" dirty="0">
                <a:solidFill>
                  <a:srgbClr val="FF0000"/>
                </a:solidFill>
              </a:rPr>
              <a:t>5</a:t>
            </a:r>
          </a:p>
        </p:txBody>
      </p:sp>
      <p:sp>
        <p:nvSpPr>
          <p:cNvPr id="13" name="CasellaDiTesto 12">
            <a:extLst>
              <a:ext uri="{FF2B5EF4-FFF2-40B4-BE49-F238E27FC236}">
                <a16:creationId xmlns:a16="http://schemas.microsoft.com/office/drawing/2014/main" id="{C2CC3FB6-FDB2-44EE-966C-E34AC901832C}"/>
              </a:ext>
            </a:extLst>
          </p:cNvPr>
          <p:cNvSpPr txBox="1"/>
          <p:nvPr/>
        </p:nvSpPr>
        <p:spPr>
          <a:xfrm>
            <a:off x="2701635" y="3157951"/>
            <a:ext cx="277091" cy="369332"/>
          </a:xfrm>
          <a:prstGeom prst="rect">
            <a:avLst/>
          </a:prstGeom>
          <a:noFill/>
        </p:spPr>
        <p:txBody>
          <a:bodyPr wrap="square" rtlCol="0">
            <a:spAutoFit/>
          </a:bodyPr>
          <a:lstStyle/>
          <a:p>
            <a:r>
              <a:rPr lang="it-IT" dirty="0">
                <a:solidFill>
                  <a:srgbClr val="FF0000"/>
                </a:solidFill>
              </a:rPr>
              <a:t>6</a:t>
            </a:r>
          </a:p>
        </p:txBody>
      </p:sp>
      <p:sp>
        <p:nvSpPr>
          <p:cNvPr id="14" name="CasellaDiTesto 13">
            <a:extLst>
              <a:ext uri="{FF2B5EF4-FFF2-40B4-BE49-F238E27FC236}">
                <a16:creationId xmlns:a16="http://schemas.microsoft.com/office/drawing/2014/main" id="{8BC27F3B-6451-4998-A02B-868843891A12}"/>
              </a:ext>
            </a:extLst>
          </p:cNvPr>
          <p:cNvSpPr txBox="1"/>
          <p:nvPr/>
        </p:nvSpPr>
        <p:spPr>
          <a:xfrm>
            <a:off x="2715490" y="3566477"/>
            <a:ext cx="277091" cy="369332"/>
          </a:xfrm>
          <a:prstGeom prst="rect">
            <a:avLst/>
          </a:prstGeom>
          <a:noFill/>
        </p:spPr>
        <p:txBody>
          <a:bodyPr wrap="square" rtlCol="0">
            <a:spAutoFit/>
          </a:bodyPr>
          <a:lstStyle/>
          <a:p>
            <a:r>
              <a:rPr lang="it-IT" dirty="0">
                <a:solidFill>
                  <a:srgbClr val="FF0000"/>
                </a:solidFill>
              </a:rPr>
              <a:t>7</a:t>
            </a:r>
          </a:p>
        </p:txBody>
      </p:sp>
      <p:sp>
        <p:nvSpPr>
          <p:cNvPr id="15" name="CasellaDiTesto 14">
            <a:extLst>
              <a:ext uri="{FF2B5EF4-FFF2-40B4-BE49-F238E27FC236}">
                <a16:creationId xmlns:a16="http://schemas.microsoft.com/office/drawing/2014/main" id="{E22114BB-2CA0-49D6-826A-D535E5EFA645}"/>
              </a:ext>
            </a:extLst>
          </p:cNvPr>
          <p:cNvSpPr txBox="1"/>
          <p:nvPr/>
        </p:nvSpPr>
        <p:spPr>
          <a:xfrm>
            <a:off x="3810000" y="547993"/>
            <a:ext cx="277091" cy="369332"/>
          </a:xfrm>
          <a:prstGeom prst="rect">
            <a:avLst/>
          </a:prstGeom>
          <a:noFill/>
        </p:spPr>
        <p:txBody>
          <a:bodyPr wrap="square" rtlCol="0">
            <a:spAutoFit/>
          </a:bodyPr>
          <a:lstStyle/>
          <a:p>
            <a:r>
              <a:rPr lang="it-IT" dirty="0">
                <a:solidFill>
                  <a:srgbClr val="FF0000"/>
                </a:solidFill>
              </a:rPr>
              <a:t>8</a:t>
            </a:r>
          </a:p>
        </p:txBody>
      </p:sp>
    </p:spTree>
    <p:extLst>
      <p:ext uri="{BB962C8B-B14F-4D97-AF65-F5344CB8AC3E}">
        <p14:creationId xmlns:p14="http://schemas.microsoft.com/office/powerpoint/2010/main" val="393237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3"/>
            <a:ext cx="4037423" cy="4951389"/>
          </a:xfrm>
        </p:spPr>
        <p:txBody>
          <a:bodyPr anchor="t">
            <a:noAutofit/>
          </a:bodyPr>
          <a:lstStyle/>
          <a:p>
            <a:pPr algn="l"/>
            <a:r>
              <a:rPr lang="it-IT" sz="3200" dirty="0"/>
              <a:t>Selezionando nella schermata di Home la categoria che in questo caso è il bagno, si accede alla lista dei prodotti corrispondente. Cliccando sull'immagine del prodotto si aprirà una finestra.</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226707" y="215746"/>
            <a:ext cx="4835684"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LISTA PRODOTTI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052998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6F8E86D-5B40-4735-9C88-5991C4C84EAF}"/>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17AAAF7D-D92B-4834-B833-D00AC3B02A76}"/>
              </a:ext>
            </a:extLst>
          </p:cNvPr>
          <p:cNvSpPr txBox="1"/>
          <p:nvPr/>
        </p:nvSpPr>
        <p:spPr>
          <a:xfrm>
            <a:off x="6954982" y="886691"/>
            <a:ext cx="3186545" cy="2031325"/>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Categoria </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endParaRPr lang="it-IT" dirty="0">
              <a:solidFill>
                <a:schemeClr val="bg1"/>
              </a:solidFill>
            </a:endParaRPr>
          </a:p>
        </p:txBody>
      </p:sp>
      <p:pic>
        <p:nvPicPr>
          <p:cNvPr id="9" name="Immagine 8" descr="Immagine che contiene elettronico, fotografia, sedendo, monitor&#10;&#10;Descrizione generata automaticamente">
            <a:extLst>
              <a:ext uri="{FF2B5EF4-FFF2-40B4-BE49-F238E27FC236}">
                <a16:creationId xmlns:a16="http://schemas.microsoft.com/office/drawing/2014/main" id="{BA589D7B-493C-4D7C-AEEF-4BA1AF0F1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781" y="166219"/>
            <a:ext cx="2218740" cy="4481981"/>
          </a:xfrm>
          <a:prstGeom prst="rect">
            <a:avLst/>
          </a:prstGeom>
        </p:spPr>
      </p:pic>
      <p:sp>
        <p:nvSpPr>
          <p:cNvPr id="10" name="CasellaDiTesto 9">
            <a:extLst>
              <a:ext uri="{FF2B5EF4-FFF2-40B4-BE49-F238E27FC236}">
                <a16:creationId xmlns:a16="http://schemas.microsoft.com/office/drawing/2014/main" id="{AFB0CD1F-502C-4265-BE35-486099E20394}"/>
              </a:ext>
            </a:extLst>
          </p:cNvPr>
          <p:cNvSpPr txBox="1"/>
          <p:nvPr/>
        </p:nvSpPr>
        <p:spPr>
          <a:xfrm>
            <a:off x="4240356" y="822181"/>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94283DDC-4734-48A2-8AAB-FD2E6398D9FB}"/>
              </a:ext>
            </a:extLst>
          </p:cNvPr>
          <p:cNvSpPr txBox="1"/>
          <p:nvPr/>
        </p:nvSpPr>
        <p:spPr>
          <a:xfrm>
            <a:off x="4101811" y="517359"/>
            <a:ext cx="277091" cy="369332"/>
          </a:xfrm>
          <a:prstGeom prst="rect">
            <a:avLst/>
          </a:prstGeom>
          <a:noFill/>
        </p:spPr>
        <p:txBody>
          <a:bodyPr wrap="square" rtlCol="0">
            <a:spAutoFit/>
          </a:bodyPr>
          <a:lstStyle/>
          <a:p>
            <a:r>
              <a:rPr lang="it-IT" dirty="0">
                <a:solidFill>
                  <a:srgbClr val="FF0000"/>
                </a:solidFill>
              </a:rPr>
              <a:t>1</a:t>
            </a:r>
          </a:p>
        </p:txBody>
      </p:sp>
      <p:sp>
        <p:nvSpPr>
          <p:cNvPr id="12" name="CasellaDiTesto 11">
            <a:extLst>
              <a:ext uri="{FF2B5EF4-FFF2-40B4-BE49-F238E27FC236}">
                <a16:creationId xmlns:a16="http://schemas.microsoft.com/office/drawing/2014/main" id="{1F5DC482-BDC5-40DB-9C99-3931E5694E65}"/>
              </a:ext>
            </a:extLst>
          </p:cNvPr>
          <p:cNvSpPr txBox="1"/>
          <p:nvPr/>
        </p:nvSpPr>
        <p:spPr>
          <a:xfrm>
            <a:off x="3280062" y="1717687"/>
            <a:ext cx="277091" cy="369332"/>
          </a:xfrm>
          <a:prstGeom prst="rect">
            <a:avLst/>
          </a:prstGeom>
          <a:noFill/>
        </p:spPr>
        <p:txBody>
          <a:bodyPr wrap="square" rtlCol="0">
            <a:spAutoFit/>
          </a:bodyPr>
          <a:lstStyle/>
          <a:p>
            <a:r>
              <a:rPr lang="it-IT" dirty="0">
                <a:solidFill>
                  <a:srgbClr val="FF0000"/>
                </a:solidFill>
              </a:rPr>
              <a:t>3</a:t>
            </a:r>
          </a:p>
        </p:txBody>
      </p:sp>
    </p:spTree>
    <p:extLst>
      <p:ext uri="{BB962C8B-B14F-4D97-AF65-F5344CB8AC3E}">
        <p14:creationId xmlns:p14="http://schemas.microsoft.com/office/powerpoint/2010/main" val="222140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9" y="1592024"/>
            <a:ext cx="3987090" cy="4716497"/>
          </a:xfrm>
        </p:spPr>
        <p:txBody>
          <a:bodyPr anchor="t">
            <a:noAutofit/>
          </a:bodyPr>
          <a:lstStyle/>
          <a:p>
            <a:pPr algn="l"/>
            <a:r>
              <a:rPr lang="it-IT" sz="2800" dirty="0"/>
              <a:t>In questa finestra verrà visualizzata la descrizione tecnica del prodotto con relativo prezzo. Più in basso si troveranno due bottoni che hanno la funzione di aggiungere il prodotto selezionato al carrello oppure di personalizzarne dei componenti scelti dal venditore.</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925968" y="215746"/>
            <a:ext cx="343715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PRODOTTO</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742883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74A68C5-FC06-4712-B6CF-F27646849C73}"/>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818661AA-1DFD-4320-8ED8-56A05E4904D2}"/>
              </a:ext>
            </a:extLst>
          </p:cNvPr>
          <p:cNvSpPr txBox="1"/>
          <p:nvPr/>
        </p:nvSpPr>
        <p:spPr>
          <a:xfrm>
            <a:off x="6733308" y="1316182"/>
            <a:ext cx="3519055"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Specifiche tecniche </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«Aggiungi al carrello»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di personalizzazione</a:t>
            </a:r>
          </a:p>
        </p:txBody>
      </p:sp>
      <p:pic>
        <p:nvPicPr>
          <p:cNvPr id="6" name="Immagine 5" descr="Immagine che contiene screenshot&#10;&#10;Descrizione generata automaticamente">
            <a:extLst>
              <a:ext uri="{FF2B5EF4-FFF2-40B4-BE49-F238E27FC236}">
                <a16:creationId xmlns:a16="http://schemas.microsoft.com/office/drawing/2014/main" id="{80D6C89A-50D3-435D-BC52-0544C0D67FAD}"/>
              </a:ext>
            </a:extLst>
          </p:cNvPr>
          <p:cNvPicPr>
            <a:picLocks noChangeAspect="1"/>
          </p:cNvPicPr>
          <p:nvPr/>
        </p:nvPicPr>
        <p:blipFill rotWithShape="1">
          <a:blip r:embed="rId3">
            <a:extLst>
              <a:ext uri="{28A0092B-C50C-407E-A947-70E740481C1C}">
                <a14:useLocalDpi xmlns:a14="http://schemas.microsoft.com/office/drawing/2010/main" val="0"/>
              </a:ext>
            </a:extLst>
          </a:blip>
          <a:srcRect t="1009" r="6859" b="4778"/>
          <a:stretch/>
        </p:blipFill>
        <p:spPr>
          <a:xfrm>
            <a:off x="2707593" y="465718"/>
            <a:ext cx="2200378" cy="4286250"/>
          </a:xfrm>
          <a:prstGeom prst="rect">
            <a:avLst/>
          </a:prstGeom>
        </p:spPr>
      </p:pic>
      <p:sp>
        <p:nvSpPr>
          <p:cNvPr id="7" name="CasellaDiTesto 6">
            <a:extLst>
              <a:ext uri="{FF2B5EF4-FFF2-40B4-BE49-F238E27FC236}">
                <a16:creationId xmlns:a16="http://schemas.microsoft.com/office/drawing/2014/main" id="{00F35299-62FF-40C3-88B8-6E44B92B3404}"/>
              </a:ext>
            </a:extLst>
          </p:cNvPr>
          <p:cNvSpPr txBox="1"/>
          <p:nvPr/>
        </p:nvSpPr>
        <p:spPr>
          <a:xfrm>
            <a:off x="4187536" y="465718"/>
            <a:ext cx="277091" cy="369332"/>
          </a:xfrm>
          <a:prstGeom prst="rect">
            <a:avLst/>
          </a:prstGeom>
          <a:noFill/>
        </p:spPr>
        <p:txBody>
          <a:bodyPr wrap="square" rtlCol="0">
            <a:spAutoFit/>
          </a:bodyPr>
          <a:lstStyle/>
          <a:p>
            <a:r>
              <a:rPr lang="it-IT" dirty="0">
                <a:solidFill>
                  <a:srgbClr val="FF0000"/>
                </a:solidFill>
              </a:rPr>
              <a:t>1</a:t>
            </a:r>
          </a:p>
        </p:txBody>
      </p:sp>
      <p:sp>
        <p:nvSpPr>
          <p:cNvPr id="8" name="CasellaDiTesto 7">
            <a:extLst>
              <a:ext uri="{FF2B5EF4-FFF2-40B4-BE49-F238E27FC236}">
                <a16:creationId xmlns:a16="http://schemas.microsoft.com/office/drawing/2014/main" id="{27C06634-AC75-44AD-9846-CA80DD48C76C}"/>
              </a:ext>
            </a:extLst>
          </p:cNvPr>
          <p:cNvSpPr txBox="1"/>
          <p:nvPr/>
        </p:nvSpPr>
        <p:spPr>
          <a:xfrm>
            <a:off x="4589316" y="1242027"/>
            <a:ext cx="277091"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240E0136-CF20-4327-A60D-641A1280E7B3}"/>
              </a:ext>
            </a:extLst>
          </p:cNvPr>
          <p:cNvSpPr txBox="1"/>
          <p:nvPr/>
        </p:nvSpPr>
        <p:spPr>
          <a:xfrm>
            <a:off x="4274992" y="2540577"/>
            <a:ext cx="277091" cy="369332"/>
          </a:xfrm>
          <a:prstGeom prst="rect">
            <a:avLst/>
          </a:prstGeom>
          <a:noFill/>
        </p:spPr>
        <p:txBody>
          <a:bodyPr wrap="square" rtlCol="0">
            <a:spAutoFit/>
          </a:bodyPr>
          <a:lstStyle/>
          <a:p>
            <a:r>
              <a:rPr lang="it-IT" dirty="0">
                <a:solidFill>
                  <a:srgbClr val="FF0000"/>
                </a:solidFill>
              </a:rPr>
              <a:t>3</a:t>
            </a:r>
          </a:p>
        </p:txBody>
      </p:sp>
      <p:sp>
        <p:nvSpPr>
          <p:cNvPr id="10" name="CasellaDiTesto 9">
            <a:extLst>
              <a:ext uri="{FF2B5EF4-FFF2-40B4-BE49-F238E27FC236}">
                <a16:creationId xmlns:a16="http://schemas.microsoft.com/office/drawing/2014/main" id="{3AE2BD70-94DD-459C-AC2A-C2E6C4851F00}"/>
              </a:ext>
            </a:extLst>
          </p:cNvPr>
          <p:cNvSpPr txBox="1"/>
          <p:nvPr/>
        </p:nvSpPr>
        <p:spPr>
          <a:xfrm>
            <a:off x="3449781" y="4178877"/>
            <a:ext cx="277091" cy="369332"/>
          </a:xfrm>
          <a:prstGeom prst="rect">
            <a:avLst/>
          </a:prstGeom>
          <a:noFill/>
        </p:spPr>
        <p:txBody>
          <a:bodyPr wrap="square" rtlCol="0">
            <a:spAutoFit/>
          </a:bodyPr>
          <a:lstStyle/>
          <a:p>
            <a:r>
              <a:rPr lang="it-IT" dirty="0">
                <a:solidFill>
                  <a:srgbClr val="FF0000"/>
                </a:solidFill>
              </a:rPr>
              <a:t>4</a:t>
            </a:r>
          </a:p>
        </p:txBody>
      </p:sp>
      <p:sp>
        <p:nvSpPr>
          <p:cNvPr id="11" name="CasellaDiTesto 10">
            <a:extLst>
              <a:ext uri="{FF2B5EF4-FFF2-40B4-BE49-F238E27FC236}">
                <a16:creationId xmlns:a16="http://schemas.microsoft.com/office/drawing/2014/main" id="{5A8D086B-ADC3-4DDA-BF6C-6C57F6F263E6}"/>
              </a:ext>
            </a:extLst>
          </p:cNvPr>
          <p:cNvSpPr txBox="1"/>
          <p:nvPr/>
        </p:nvSpPr>
        <p:spPr>
          <a:xfrm>
            <a:off x="4603172" y="4178877"/>
            <a:ext cx="277091" cy="369332"/>
          </a:xfrm>
          <a:prstGeom prst="rect">
            <a:avLst/>
          </a:prstGeom>
          <a:noFill/>
        </p:spPr>
        <p:txBody>
          <a:bodyPr wrap="square" rtlCol="0">
            <a:spAutoFit/>
          </a:bodyPr>
          <a:lstStyle/>
          <a:p>
            <a:r>
              <a:rPr lang="it-IT" dirty="0">
                <a:solidFill>
                  <a:srgbClr val="FF0000"/>
                </a:solidFill>
              </a:rPr>
              <a:t>5</a:t>
            </a:r>
          </a:p>
        </p:txBody>
      </p:sp>
    </p:spTree>
    <p:extLst>
      <p:ext uri="{BB962C8B-B14F-4D97-AF65-F5344CB8AC3E}">
        <p14:creationId xmlns:p14="http://schemas.microsoft.com/office/powerpoint/2010/main" val="338667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749108" y="1592024"/>
            <a:ext cx="4112925" cy="5050230"/>
          </a:xfrm>
        </p:spPr>
        <p:txBody>
          <a:bodyPr anchor="t">
            <a:noAutofit/>
          </a:bodyPr>
          <a:lstStyle/>
          <a:p>
            <a:pPr algn="l"/>
            <a:r>
              <a:rPr lang="it-IT" sz="3600" dirty="0"/>
              <a:t>Premendo il bottone di personalizzazione, si accede alla schermata in cui si ha la possibilità di modificare alcune caratteristiche del prodotto scelto.</a:t>
            </a:r>
          </a:p>
          <a:p>
            <a:pPr algn="l"/>
            <a:endParaRPr lang="en-US"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393101" y="215746"/>
            <a:ext cx="450289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PERSONALIZZA</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7740661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D9FF6E9-5D4D-4282-AE92-E3C605D296E8}"/>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44E4F4B0-C710-4011-9336-7376A707A7E2}"/>
              </a:ext>
            </a:extLst>
          </p:cNvPr>
          <p:cNvSpPr txBox="1"/>
          <p:nvPr/>
        </p:nvSpPr>
        <p:spPr>
          <a:xfrm>
            <a:off x="6788726" y="1149927"/>
            <a:ext cx="3269673"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Opzioni di personalizzazione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«Conferma»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«Annulla»</a:t>
            </a:r>
          </a:p>
        </p:txBody>
      </p:sp>
      <p:pic>
        <p:nvPicPr>
          <p:cNvPr id="3" name="Immagine 2" descr="Immagine che contiene elettronico, telefono, cellulare, computer&#10;&#10;Descrizione generata automaticamente">
            <a:extLst>
              <a:ext uri="{FF2B5EF4-FFF2-40B4-BE49-F238E27FC236}">
                <a16:creationId xmlns:a16="http://schemas.microsoft.com/office/drawing/2014/main" id="{F7EBC1C3-6E05-4EBB-A66F-C7CC078CF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312" y="30149"/>
            <a:ext cx="2471110" cy="4824877"/>
          </a:xfrm>
          <a:prstGeom prst="rect">
            <a:avLst/>
          </a:prstGeom>
        </p:spPr>
      </p:pic>
      <p:sp>
        <p:nvSpPr>
          <p:cNvPr id="6" name="CasellaDiTesto 5">
            <a:extLst>
              <a:ext uri="{FF2B5EF4-FFF2-40B4-BE49-F238E27FC236}">
                <a16:creationId xmlns:a16="http://schemas.microsoft.com/office/drawing/2014/main" id="{44851852-BD6B-460A-9CC5-E8CD2687C5F9}"/>
              </a:ext>
            </a:extLst>
          </p:cNvPr>
          <p:cNvSpPr txBox="1"/>
          <p:nvPr/>
        </p:nvSpPr>
        <p:spPr>
          <a:xfrm>
            <a:off x="4187536" y="578427"/>
            <a:ext cx="277091"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E687A04F-F064-4A82-8104-7B27914CF64C}"/>
              </a:ext>
            </a:extLst>
          </p:cNvPr>
          <p:cNvSpPr txBox="1"/>
          <p:nvPr/>
        </p:nvSpPr>
        <p:spPr>
          <a:xfrm>
            <a:off x="3084367" y="1911927"/>
            <a:ext cx="277091"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C957D8E2-0D17-41D9-A80E-3EEACEC3573B}"/>
              </a:ext>
            </a:extLst>
          </p:cNvPr>
          <p:cNvSpPr txBox="1"/>
          <p:nvPr/>
        </p:nvSpPr>
        <p:spPr>
          <a:xfrm>
            <a:off x="4048990" y="1509865"/>
            <a:ext cx="277091"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47563316-E09B-46CB-8C47-1421721DA1EC}"/>
              </a:ext>
            </a:extLst>
          </p:cNvPr>
          <p:cNvSpPr txBox="1"/>
          <p:nvPr/>
        </p:nvSpPr>
        <p:spPr>
          <a:xfrm>
            <a:off x="3976466" y="3804323"/>
            <a:ext cx="277091" cy="369332"/>
          </a:xfrm>
          <a:prstGeom prst="rect">
            <a:avLst/>
          </a:prstGeom>
          <a:noFill/>
        </p:spPr>
        <p:txBody>
          <a:bodyPr wrap="square" rtlCol="0">
            <a:spAutoFit/>
          </a:bodyPr>
          <a:lstStyle/>
          <a:p>
            <a:r>
              <a:rPr lang="it-IT" dirty="0">
                <a:solidFill>
                  <a:srgbClr val="FF0000"/>
                </a:solidFill>
              </a:rPr>
              <a:t>5</a:t>
            </a:r>
          </a:p>
        </p:txBody>
      </p:sp>
      <p:sp>
        <p:nvSpPr>
          <p:cNvPr id="10" name="CasellaDiTesto 9">
            <a:extLst>
              <a:ext uri="{FF2B5EF4-FFF2-40B4-BE49-F238E27FC236}">
                <a16:creationId xmlns:a16="http://schemas.microsoft.com/office/drawing/2014/main" id="{DE16BC3A-6406-4BF8-969E-2C3C2C688691}"/>
              </a:ext>
            </a:extLst>
          </p:cNvPr>
          <p:cNvSpPr txBox="1"/>
          <p:nvPr/>
        </p:nvSpPr>
        <p:spPr>
          <a:xfrm>
            <a:off x="3200398" y="3804323"/>
            <a:ext cx="277091"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1595188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600891" y="1712418"/>
            <a:ext cx="4087305" cy="1147863"/>
          </a:xfrm>
        </p:spPr>
        <p:txBody>
          <a:bodyPr anchor="t">
            <a:noAutofit/>
          </a:bodyPr>
          <a:lstStyle/>
          <a:p>
            <a:pPr algn="l"/>
            <a:r>
              <a:rPr lang="en-US" sz="2800" dirty="0"/>
              <a:t>È la schermata che ti permette di visualizzare i prodotti scelti con la possibilità di modificare la quantità o rimuovere l’oggetto in questione. Terminate le eventuali modifiche, si può scegliere di procedere all’acquisto tramite l’apposito bottone.</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078730" y="215746"/>
            <a:ext cx="3131628"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CARRELLO</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944060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oggetto, orologio&#10;&#10;Descrizione generata automaticamente">
            <a:extLst>
              <a:ext uri="{FF2B5EF4-FFF2-40B4-BE49-F238E27FC236}">
                <a16:creationId xmlns:a16="http://schemas.microsoft.com/office/drawing/2014/main" id="{FD9C8BA0-DD21-472E-85DF-6FA9D8E2E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ttangolo 7">
            <a:extLst>
              <a:ext uri="{FF2B5EF4-FFF2-40B4-BE49-F238E27FC236}">
                <a16:creationId xmlns:a16="http://schemas.microsoft.com/office/drawing/2014/main" id="{36A63420-9395-45D9-A90C-612CC4D7CF11}"/>
              </a:ext>
            </a:extLst>
          </p:cNvPr>
          <p:cNvSpPr/>
          <p:nvPr/>
        </p:nvSpPr>
        <p:spPr>
          <a:xfrm>
            <a:off x="1317885" y="367010"/>
            <a:ext cx="2151551"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INDICE</a:t>
            </a:r>
          </a:p>
        </p:txBody>
      </p:sp>
      <p:sp>
        <p:nvSpPr>
          <p:cNvPr id="64" name="CasellaDiTesto 63">
            <a:extLst>
              <a:ext uri="{FF2B5EF4-FFF2-40B4-BE49-F238E27FC236}">
                <a16:creationId xmlns:a16="http://schemas.microsoft.com/office/drawing/2014/main" id="{B32CE93C-CC7E-4791-A14C-C004C091304D}"/>
              </a:ext>
            </a:extLst>
          </p:cNvPr>
          <p:cNvSpPr txBox="1"/>
          <p:nvPr/>
        </p:nvSpPr>
        <p:spPr>
          <a:xfrm>
            <a:off x="325774" y="1664174"/>
            <a:ext cx="4135772" cy="4154984"/>
          </a:xfrm>
          <a:prstGeom prst="rect">
            <a:avLst/>
          </a:prstGeom>
          <a:noFill/>
        </p:spPr>
        <p:txBody>
          <a:bodyPr wrap="square" rtlCol="0">
            <a:spAutoFit/>
          </a:bodyPr>
          <a:lstStyle/>
          <a:p>
            <a:pPr marL="285750" indent="-285750">
              <a:buFont typeface="Calibri" panose="020F0502020204030204" pitchFamily="34" charset="0"/>
              <a:buChar char="•"/>
            </a:pPr>
            <a:r>
              <a:rPr lang="it-IT" sz="2400" dirty="0">
                <a:solidFill>
                  <a:schemeClr val="bg1"/>
                </a:solidFill>
              </a:rPr>
              <a:t>INTRODUZIONE (pag.2)</a:t>
            </a:r>
          </a:p>
          <a:p>
            <a:pPr marL="285750" indent="-285750">
              <a:buFont typeface="Calibri" panose="020F0502020204030204" pitchFamily="34" charset="0"/>
              <a:buChar char="•"/>
            </a:pPr>
            <a:r>
              <a:rPr lang="it-IT" sz="2400" dirty="0">
                <a:solidFill>
                  <a:schemeClr val="bg1"/>
                </a:solidFill>
              </a:rPr>
              <a:t>HOME (pag.4-6)</a:t>
            </a:r>
          </a:p>
          <a:p>
            <a:pPr marL="285750" indent="-285750">
              <a:buFont typeface="Calibri" panose="020F0502020204030204" pitchFamily="34" charset="0"/>
              <a:buChar char="•"/>
            </a:pPr>
            <a:r>
              <a:rPr lang="it-IT" sz="2400" dirty="0">
                <a:solidFill>
                  <a:schemeClr val="bg1"/>
                </a:solidFill>
              </a:rPr>
              <a:t>LOGIN (pag.7-8)</a:t>
            </a:r>
          </a:p>
          <a:p>
            <a:pPr marL="285750" indent="-285750">
              <a:buFont typeface="Calibri" panose="020F0502020204030204" pitchFamily="34" charset="0"/>
              <a:buChar char="•"/>
            </a:pPr>
            <a:r>
              <a:rPr lang="it-IT" sz="2400" dirty="0">
                <a:solidFill>
                  <a:schemeClr val="bg1"/>
                </a:solidFill>
              </a:rPr>
              <a:t>REGISTRAZIONE (pag.9-10)</a:t>
            </a:r>
          </a:p>
          <a:p>
            <a:pPr marL="285750" indent="-285750">
              <a:buFont typeface="Calibri" panose="020F0502020204030204" pitchFamily="34" charset="0"/>
              <a:buChar char="•"/>
            </a:pPr>
            <a:r>
              <a:rPr lang="it-IT" sz="2400" dirty="0">
                <a:solidFill>
                  <a:schemeClr val="bg1"/>
                </a:solidFill>
              </a:rPr>
              <a:t>RIEPILOGO DATI (pag.11-12)</a:t>
            </a:r>
          </a:p>
          <a:p>
            <a:pPr marL="285750" indent="-285750">
              <a:buFont typeface="Calibri" panose="020F0502020204030204" pitchFamily="34" charset="0"/>
              <a:buChar char="•"/>
            </a:pPr>
            <a:r>
              <a:rPr lang="it-IT" sz="2400" dirty="0">
                <a:solidFill>
                  <a:schemeClr val="bg1"/>
                </a:solidFill>
              </a:rPr>
              <a:t>LISTA PRODOTTI (pag.13-14)</a:t>
            </a:r>
          </a:p>
          <a:p>
            <a:pPr marL="285750" indent="-285750">
              <a:buFont typeface="Calibri" panose="020F0502020204030204" pitchFamily="34" charset="0"/>
              <a:buChar char="•"/>
            </a:pPr>
            <a:r>
              <a:rPr lang="it-IT" sz="2400" dirty="0">
                <a:solidFill>
                  <a:schemeClr val="bg1"/>
                </a:solidFill>
              </a:rPr>
              <a:t>PRODOTTO (pag.15-16)</a:t>
            </a:r>
          </a:p>
          <a:p>
            <a:pPr marL="285750" indent="-285750">
              <a:buFont typeface="Calibri" panose="020F0502020204030204" pitchFamily="34" charset="0"/>
              <a:buChar char="•"/>
            </a:pPr>
            <a:r>
              <a:rPr lang="it-IT" sz="2400" dirty="0">
                <a:solidFill>
                  <a:schemeClr val="bg1"/>
                </a:solidFill>
              </a:rPr>
              <a:t>PERSONALIZZA (pag. 17-18)</a:t>
            </a:r>
          </a:p>
          <a:p>
            <a:pPr marL="285750" indent="-285750">
              <a:buFont typeface="Calibri" panose="020F0502020204030204" pitchFamily="34" charset="0"/>
              <a:buChar char="•"/>
            </a:pPr>
            <a:r>
              <a:rPr lang="it-IT" sz="2400" dirty="0">
                <a:solidFill>
                  <a:schemeClr val="bg1"/>
                </a:solidFill>
              </a:rPr>
              <a:t>CARRELLO (pag. 19-20)</a:t>
            </a:r>
          </a:p>
          <a:p>
            <a:pPr marL="285750" indent="-285750">
              <a:buFont typeface="Calibri" panose="020F0502020204030204" pitchFamily="34" charset="0"/>
              <a:buChar char="•"/>
            </a:pPr>
            <a:r>
              <a:rPr lang="it-IT" sz="2400" dirty="0">
                <a:solidFill>
                  <a:schemeClr val="bg1"/>
                </a:solidFill>
              </a:rPr>
              <a:t>ACQUISTO (pag. 21-23)</a:t>
            </a:r>
          </a:p>
          <a:p>
            <a:pPr marL="285750" indent="-285750">
              <a:buFont typeface="Calibri" panose="020F0502020204030204" pitchFamily="34" charset="0"/>
              <a:buChar char="•"/>
            </a:pPr>
            <a:r>
              <a:rPr lang="it-IT" sz="2400" dirty="0">
                <a:solidFill>
                  <a:schemeClr val="bg1"/>
                </a:solidFill>
              </a:rPr>
              <a:t>STORICO ORDINI (pag. 24-25)</a:t>
            </a:r>
          </a:p>
        </p:txBody>
      </p:sp>
    </p:spTree>
    <p:extLst>
      <p:ext uri="{BB962C8B-B14F-4D97-AF65-F5344CB8AC3E}">
        <p14:creationId xmlns:p14="http://schemas.microsoft.com/office/powerpoint/2010/main" val="1608502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3C5C7D-027D-4D07-8E8B-631ABE8C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3" name="Immagine 2" descr="Immagine che contiene screenshot, monitor, computer, sedendo&#10;&#10;Descrizione generata automaticamente">
            <a:extLst>
              <a:ext uri="{FF2B5EF4-FFF2-40B4-BE49-F238E27FC236}">
                <a16:creationId xmlns:a16="http://schemas.microsoft.com/office/drawing/2014/main" id="{C7D6881F-3027-4C28-9BF3-687D4AC2A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271" y="0"/>
            <a:ext cx="2544253" cy="4829175"/>
          </a:xfrm>
          <a:prstGeom prst="rect">
            <a:avLst/>
          </a:prstGeom>
        </p:spPr>
      </p:pic>
      <p:sp>
        <p:nvSpPr>
          <p:cNvPr id="2" name="CasellaDiTesto 1">
            <a:extLst>
              <a:ext uri="{FF2B5EF4-FFF2-40B4-BE49-F238E27FC236}">
                <a16:creationId xmlns:a16="http://schemas.microsoft.com/office/drawing/2014/main" id="{96011A92-A82A-4215-86FF-770A5EF78392}"/>
              </a:ext>
            </a:extLst>
          </p:cNvPr>
          <p:cNvSpPr txBox="1"/>
          <p:nvPr/>
        </p:nvSpPr>
        <p:spPr>
          <a:xfrm>
            <a:off x="6996069" y="990034"/>
            <a:ext cx="2907903" cy="3416320"/>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Immagine del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Tasto rimuovi prodotto</a:t>
            </a:r>
          </a:p>
          <a:p>
            <a:endParaRPr lang="it-IT" dirty="0">
              <a:solidFill>
                <a:schemeClr val="bg1"/>
              </a:solidFill>
            </a:endParaRPr>
          </a:p>
          <a:p>
            <a:r>
              <a:rPr lang="it-IT" dirty="0">
                <a:solidFill>
                  <a:schemeClr val="bg1"/>
                </a:solidFill>
              </a:rPr>
              <a:t>5.   Seleziona quantità</a:t>
            </a:r>
          </a:p>
          <a:p>
            <a:pPr marL="342900" indent="-342900">
              <a:buFont typeface="+mj-lt"/>
              <a:buAutoNum type="arabicPeriod"/>
            </a:pPr>
            <a:endParaRPr lang="it-IT" dirty="0">
              <a:solidFill>
                <a:schemeClr val="bg1"/>
              </a:solidFill>
            </a:endParaRPr>
          </a:p>
          <a:p>
            <a:r>
              <a:rPr lang="it-IT" dirty="0">
                <a:solidFill>
                  <a:schemeClr val="bg1"/>
                </a:solidFill>
              </a:rPr>
              <a:t>6.   Bottone ordina</a:t>
            </a:r>
          </a:p>
          <a:p>
            <a:pPr marL="342900" indent="-342900">
              <a:buFont typeface="+mj-lt"/>
              <a:buAutoNum type="arabicPeriod"/>
            </a:pPr>
            <a:endParaRPr lang="it-IT" dirty="0"/>
          </a:p>
        </p:txBody>
      </p:sp>
      <p:sp>
        <p:nvSpPr>
          <p:cNvPr id="6" name="CasellaDiTesto 5">
            <a:extLst>
              <a:ext uri="{FF2B5EF4-FFF2-40B4-BE49-F238E27FC236}">
                <a16:creationId xmlns:a16="http://schemas.microsoft.com/office/drawing/2014/main" id="{A505B991-46D2-48B6-AD37-9FFADF7BCD10}"/>
              </a:ext>
            </a:extLst>
          </p:cNvPr>
          <p:cNvSpPr txBox="1"/>
          <p:nvPr/>
        </p:nvSpPr>
        <p:spPr>
          <a:xfrm>
            <a:off x="2826656" y="1548662"/>
            <a:ext cx="226502"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A7DC207D-745A-4CCC-83EB-119B51397F04}"/>
              </a:ext>
            </a:extLst>
          </p:cNvPr>
          <p:cNvSpPr txBox="1"/>
          <p:nvPr/>
        </p:nvSpPr>
        <p:spPr>
          <a:xfrm>
            <a:off x="3621895" y="1363996"/>
            <a:ext cx="226502" cy="369332"/>
          </a:xfrm>
          <a:prstGeom prst="rect">
            <a:avLst/>
          </a:prstGeom>
          <a:noFill/>
        </p:spPr>
        <p:txBody>
          <a:bodyPr wrap="square" rtlCol="0">
            <a:spAutoFit/>
          </a:bodyPr>
          <a:lstStyle/>
          <a:p>
            <a:r>
              <a:rPr lang="it-IT" dirty="0">
                <a:solidFill>
                  <a:srgbClr val="FF0000"/>
                </a:solidFill>
              </a:rPr>
              <a:t>4</a:t>
            </a:r>
          </a:p>
        </p:txBody>
      </p:sp>
      <p:sp>
        <p:nvSpPr>
          <p:cNvPr id="8" name="CasellaDiTesto 7">
            <a:extLst>
              <a:ext uri="{FF2B5EF4-FFF2-40B4-BE49-F238E27FC236}">
                <a16:creationId xmlns:a16="http://schemas.microsoft.com/office/drawing/2014/main" id="{39F0F9EE-9B7B-4345-84F3-D1726D8DD39C}"/>
              </a:ext>
            </a:extLst>
          </p:cNvPr>
          <p:cNvSpPr txBox="1"/>
          <p:nvPr/>
        </p:nvSpPr>
        <p:spPr>
          <a:xfrm>
            <a:off x="4672919" y="2144196"/>
            <a:ext cx="226502" cy="369332"/>
          </a:xfrm>
          <a:prstGeom prst="rect">
            <a:avLst/>
          </a:prstGeom>
          <a:noFill/>
        </p:spPr>
        <p:txBody>
          <a:bodyPr wrap="square" rtlCol="0">
            <a:spAutoFit/>
          </a:bodyPr>
          <a:lstStyle/>
          <a:p>
            <a:r>
              <a:rPr lang="it-IT" dirty="0">
                <a:solidFill>
                  <a:srgbClr val="FF0000"/>
                </a:solidFill>
              </a:rPr>
              <a:t>5</a:t>
            </a:r>
          </a:p>
        </p:txBody>
      </p:sp>
      <p:sp>
        <p:nvSpPr>
          <p:cNvPr id="9" name="CasellaDiTesto 8">
            <a:extLst>
              <a:ext uri="{FF2B5EF4-FFF2-40B4-BE49-F238E27FC236}">
                <a16:creationId xmlns:a16="http://schemas.microsoft.com/office/drawing/2014/main" id="{DCF6087C-37CC-4673-B8D8-DD0700F34413}"/>
              </a:ext>
            </a:extLst>
          </p:cNvPr>
          <p:cNvSpPr txBox="1"/>
          <p:nvPr/>
        </p:nvSpPr>
        <p:spPr>
          <a:xfrm>
            <a:off x="3053158" y="3640471"/>
            <a:ext cx="226502" cy="369332"/>
          </a:xfrm>
          <a:prstGeom prst="rect">
            <a:avLst/>
          </a:prstGeom>
          <a:noFill/>
        </p:spPr>
        <p:txBody>
          <a:bodyPr wrap="square" rtlCol="0">
            <a:spAutoFit/>
          </a:bodyPr>
          <a:lstStyle/>
          <a:p>
            <a:r>
              <a:rPr lang="it-IT" dirty="0">
                <a:solidFill>
                  <a:srgbClr val="FF0000"/>
                </a:solidFill>
              </a:rPr>
              <a:t>6</a:t>
            </a:r>
          </a:p>
        </p:txBody>
      </p:sp>
      <p:sp>
        <p:nvSpPr>
          <p:cNvPr id="10" name="CasellaDiTesto 9">
            <a:extLst>
              <a:ext uri="{FF2B5EF4-FFF2-40B4-BE49-F238E27FC236}">
                <a16:creationId xmlns:a16="http://schemas.microsoft.com/office/drawing/2014/main" id="{A931BAD5-E9CC-482D-BC0B-5F30F8C76B95}"/>
              </a:ext>
            </a:extLst>
          </p:cNvPr>
          <p:cNvSpPr txBox="1"/>
          <p:nvPr/>
        </p:nvSpPr>
        <p:spPr>
          <a:xfrm>
            <a:off x="4672919" y="702766"/>
            <a:ext cx="226502"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CF2204A1-AE6F-4B10-BAD2-DB14944C87DD}"/>
              </a:ext>
            </a:extLst>
          </p:cNvPr>
          <p:cNvSpPr txBox="1"/>
          <p:nvPr/>
        </p:nvSpPr>
        <p:spPr>
          <a:xfrm>
            <a:off x="4177391" y="994664"/>
            <a:ext cx="226502" cy="369332"/>
          </a:xfrm>
          <a:prstGeom prst="rect">
            <a:avLst/>
          </a:prstGeom>
          <a:noFill/>
        </p:spPr>
        <p:txBody>
          <a:bodyPr wrap="square" rtlCol="0">
            <a:spAutoFit/>
          </a:bodyPr>
          <a:lstStyle/>
          <a:p>
            <a:r>
              <a:rPr lang="it-IT" dirty="0">
                <a:solidFill>
                  <a:srgbClr val="FF0000"/>
                </a:solidFill>
              </a:rPr>
              <a:t>3</a:t>
            </a:r>
          </a:p>
        </p:txBody>
      </p:sp>
    </p:spTree>
    <p:extLst>
      <p:ext uri="{BB962C8B-B14F-4D97-AF65-F5344CB8AC3E}">
        <p14:creationId xmlns:p14="http://schemas.microsoft.com/office/powerpoint/2010/main" val="81983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600892" y="1865080"/>
            <a:ext cx="4087305" cy="1147863"/>
          </a:xfrm>
        </p:spPr>
        <p:txBody>
          <a:bodyPr anchor="t">
            <a:noAutofit/>
          </a:bodyPr>
          <a:lstStyle/>
          <a:p>
            <a:pPr algn="l"/>
            <a:r>
              <a:rPr lang="en-US" sz="2800" dirty="0"/>
              <a:t>È la schermata che ti permette di visualizzare i prodotti scelti con la possibilità di modificare la quantità o rimuovere l’oggetto in questione. Terminate le eventuali modifiche, si può scegliere di procedere all’acquisto tramite l’apposito bottone.</a:t>
            </a:r>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8053436" y="215746"/>
            <a:ext cx="3182218" cy="923330"/>
          </a:xfrm>
          <a:prstGeom prst="rect">
            <a:avLst/>
          </a:prstGeom>
          <a:noFill/>
        </p:spPr>
        <p:txBody>
          <a:bodyPr wrap="none" lIns="91440" tIns="45720" rIns="91440" bIns="45720">
            <a:spAutoFit/>
          </a:bodyPr>
          <a:lstStyle/>
          <a:p>
            <a:pPr algn="ctr">
              <a:spcAft>
                <a:spcPts val="600"/>
              </a:spcAft>
            </a:pP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ACQUISTO</a:t>
            </a:r>
          </a:p>
        </p:txBody>
      </p:sp>
    </p:spTree>
    <p:extLst>
      <p:ext uri="{BB962C8B-B14F-4D97-AF65-F5344CB8AC3E}">
        <p14:creationId xmlns:p14="http://schemas.microsoft.com/office/powerpoint/2010/main" val="245350931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3C5C7D-027D-4D07-8E8B-631ABE8C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384" cy="6858000"/>
          </a:xfrm>
        </p:spPr>
      </p:pic>
      <p:pic>
        <p:nvPicPr>
          <p:cNvPr id="4" name="Immagine 3" descr="Immagine che contiene elettronico, screenshot, monitor, telefono&#10;&#10;Descrizione generata automaticamente">
            <a:extLst>
              <a:ext uri="{FF2B5EF4-FFF2-40B4-BE49-F238E27FC236}">
                <a16:creationId xmlns:a16="http://schemas.microsoft.com/office/drawing/2014/main" id="{EE173066-4A47-49A5-98FF-7BF6E1261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94" y="0"/>
            <a:ext cx="2643432" cy="4905115"/>
          </a:xfrm>
          <a:prstGeom prst="rect">
            <a:avLst/>
          </a:prstGeom>
        </p:spPr>
      </p:pic>
      <p:sp>
        <p:nvSpPr>
          <p:cNvPr id="2" name="CasellaDiTesto 1">
            <a:extLst>
              <a:ext uri="{FF2B5EF4-FFF2-40B4-BE49-F238E27FC236}">
                <a16:creationId xmlns:a16="http://schemas.microsoft.com/office/drawing/2014/main" id="{C2D6A33D-6967-4DA5-8191-53FC2A877F38}"/>
              </a:ext>
            </a:extLst>
          </p:cNvPr>
          <p:cNvSpPr txBox="1"/>
          <p:nvPr/>
        </p:nvSpPr>
        <p:spPr>
          <a:xfrm>
            <a:off x="6736026" y="601719"/>
            <a:ext cx="3293579" cy="3416320"/>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Prezzo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Costo totale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Indirizzo di spedizione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Metodo di pagamento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«Completamento ordine»</a:t>
            </a:r>
          </a:p>
        </p:txBody>
      </p:sp>
      <p:sp>
        <p:nvSpPr>
          <p:cNvPr id="6" name="CasellaDiTesto 5">
            <a:extLst>
              <a:ext uri="{FF2B5EF4-FFF2-40B4-BE49-F238E27FC236}">
                <a16:creationId xmlns:a16="http://schemas.microsoft.com/office/drawing/2014/main" id="{C368B415-919F-4C27-B6E6-4A457F954019}"/>
              </a:ext>
            </a:extLst>
          </p:cNvPr>
          <p:cNvSpPr txBox="1"/>
          <p:nvPr/>
        </p:nvSpPr>
        <p:spPr>
          <a:xfrm>
            <a:off x="3869410" y="666750"/>
            <a:ext cx="226502" cy="369332"/>
          </a:xfrm>
          <a:prstGeom prst="rect">
            <a:avLst/>
          </a:prstGeom>
          <a:noFill/>
        </p:spPr>
        <p:txBody>
          <a:bodyPr wrap="square" rtlCol="0">
            <a:spAutoFit/>
          </a:bodyPr>
          <a:lstStyle/>
          <a:p>
            <a:r>
              <a:rPr lang="it-IT" dirty="0">
                <a:solidFill>
                  <a:srgbClr val="FF0000"/>
                </a:solidFill>
              </a:rPr>
              <a:t>1</a:t>
            </a:r>
          </a:p>
        </p:txBody>
      </p:sp>
      <p:sp>
        <p:nvSpPr>
          <p:cNvPr id="7" name="CasellaDiTesto 6">
            <a:extLst>
              <a:ext uri="{FF2B5EF4-FFF2-40B4-BE49-F238E27FC236}">
                <a16:creationId xmlns:a16="http://schemas.microsoft.com/office/drawing/2014/main" id="{B124B756-B059-4505-AAAF-1532484A0789}"/>
              </a:ext>
            </a:extLst>
          </p:cNvPr>
          <p:cNvSpPr txBox="1"/>
          <p:nvPr/>
        </p:nvSpPr>
        <p:spPr>
          <a:xfrm>
            <a:off x="3455916" y="1813814"/>
            <a:ext cx="226502"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6CD4215B-21B3-482D-B2D0-578F4613A858}"/>
              </a:ext>
            </a:extLst>
          </p:cNvPr>
          <p:cNvSpPr txBox="1"/>
          <p:nvPr/>
        </p:nvSpPr>
        <p:spPr>
          <a:xfrm>
            <a:off x="2808655" y="2183146"/>
            <a:ext cx="226502" cy="369332"/>
          </a:xfrm>
          <a:prstGeom prst="rect">
            <a:avLst/>
          </a:prstGeom>
          <a:noFill/>
        </p:spPr>
        <p:txBody>
          <a:bodyPr wrap="square" rtlCol="0">
            <a:spAutoFit/>
          </a:bodyPr>
          <a:lstStyle/>
          <a:p>
            <a:r>
              <a:rPr lang="it-IT" dirty="0">
                <a:solidFill>
                  <a:srgbClr val="FF0000"/>
                </a:solidFill>
              </a:rPr>
              <a:t>4</a:t>
            </a:r>
          </a:p>
        </p:txBody>
      </p:sp>
      <p:sp>
        <p:nvSpPr>
          <p:cNvPr id="9" name="CasellaDiTesto 8">
            <a:extLst>
              <a:ext uri="{FF2B5EF4-FFF2-40B4-BE49-F238E27FC236}">
                <a16:creationId xmlns:a16="http://schemas.microsoft.com/office/drawing/2014/main" id="{4A94C067-F17C-41E2-A45A-5EC009A50F8E}"/>
              </a:ext>
            </a:extLst>
          </p:cNvPr>
          <p:cNvSpPr txBox="1"/>
          <p:nvPr/>
        </p:nvSpPr>
        <p:spPr>
          <a:xfrm>
            <a:off x="2808655" y="2691421"/>
            <a:ext cx="226502" cy="369332"/>
          </a:xfrm>
          <a:prstGeom prst="rect">
            <a:avLst/>
          </a:prstGeom>
          <a:noFill/>
        </p:spPr>
        <p:txBody>
          <a:bodyPr wrap="square" rtlCol="0">
            <a:spAutoFit/>
          </a:bodyPr>
          <a:lstStyle/>
          <a:p>
            <a:r>
              <a:rPr lang="it-IT" dirty="0">
                <a:solidFill>
                  <a:srgbClr val="FF0000"/>
                </a:solidFill>
              </a:rPr>
              <a:t>5</a:t>
            </a:r>
          </a:p>
        </p:txBody>
      </p:sp>
      <p:sp>
        <p:nvSpPr>
          <p:cNvPr id="10" name="CasellaDiTesto 9">
            <a:extLst>
              <a:ext uri="{FF2B5EF4-FFF2-40B4-BE49-F238E27FC236}">
                <a16:creationId xmlns:a16="http://schemas.microsoft.com/office/drawing/2014/main" id="{E78FF4CD-6DDB-4637-8CC1-7308022AD3EB}"/>
              </a:ext>
            </a:extLst>
          </p:cNvPr>
          <p:cNvSpPr txBox="1"/>
          <p:nvPr/>
        </p:nvSpPr>
        <p:spPr>
          <a:xfrm>
            <a:off x="3074306" y="3621421"/>
            <a:ext cx="226502" cy="369332"/>
          </a:xfrm>
          <a:prstGeom prst="rect">
            <a:avLst/>
          </a:prstGeom>
          <a:noFill/>
        </p:spPr>
        <p:txBody>
          <a:bodyPr wrap="square" rtlCol="0">
            <a:spAutoFit/>
          </a:bodyPr>
          <a:lstStyle/>
          <a:p>
            <a:r>
              <a:rPr lang="it-IT" dirty="0">
                <a:solidFill>
                  <a:srgbClr val="FF0000"/>
                </a:solidFill>
              </a:rPr>
              <a:t>6</a:t>
            </a:r>
          </a:p>
        </p:txBody>
      </p:sp>
      <p:sp>
        <p:nvSpPr>
          <p:cNvPr id="11" name="CasellaDiTesto 10">
            <a:extLst>
              <a:ext uri="{FF2B5EF4-FFF2-40B4-BE49-F238E27FC236}">
                <a16:creationId xmlns:a16="http://schemas.microsoft.com/office/drawing/2014/main" id="{D279FF64-034E-464F-A823-8B0D25E7AA8D}"/>
              </a:ext>
            </a:extLst>
          </p:cNvPr>
          <p:cNvSpPr txBox="1"/>
          <p:nvPr/>
        </p:nvSpPr>
        <p:spPr>
          <a:xfrm>
            <a:off x="4092594" y="851416"/>
            <a:ext cx="226502" cy="369332"/>
          </a:xfrm>
          <a:prstGeom prst="rect">
            <a:avLst/>
          </a:prstGeom>
          <a:noFill/>
        </p:spPr>
        <p:txBody>
          <a:bodyPr wrap="square" rtlCol="0">
            <a:spAutoFit/>
          </a:bodyPr>
          <a:lstStyle/>
          <a:p>
            <a:r>
              <a:rPr lang="it-IT" dirty="0">
                <a:solidFill>
                  <a:srgbClr val="FF0000"/>
                </a:solidFill>
              </a:rPr>
              <a:t>2</a:t>
            </a:r>
          </a:p>
        </p:txBody>
      </p:sp>
    </p:spTree>
    <p:extLst>
      <p:ext uri="{BB962C8B-B14F-4D97-AF65-F5344CB8AC3E}">
        <p14:creationId xmlns:p14="http://schemas.microsoft.com/office/powerpoint/2010/main" val="113320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D9FF6E9-5D4D-4282-AE92-E3C605D296E8}"/>
              </a:ext>
            </a:extLst>
          </p:cNvPr>
          <p:cNvPicPr>
            <a:picLocks noChangeAspect="1"/>
          </p:cNvPicPr>
          <p:nvPr/>
        </p:nvPicPr>
        <p:blipFill>
          <a:blip r:embed="rId2"/>
          <a:stretch>
            <a:fillRect/>
          </a:stretch>
        </p:blipFill>
        <p:spPr>
          <a:xfrm>
            <a:off x="0" y="1"/>
            <a:ext cx="12192000" cy="6857999"/>
          </a:xfrm>
          <a:prstGeom prst="rect">
            <a:avLst/>
          </a:prstGeom>
        </p:spPr>
      </p:pic>
      <p:pic>
        <p:nvPicPr>
          <p:cNvPr id="11" name="Immagine 10" descr="Immagine che contiene telefono, elettronico, cellulare, monitor&#10;&#10;Descrizione generata automaticamente">
            <a:extLst>
              <a:ext uri="{FF2B5EF4-FFF2-40B4-BE49-F238E27FC236}">
                <a16:creationId xmlns:a16="http://schemas.microsoft.com/office/drawing/2014/main" id="{87ECF82C-39FB-4C63-92B8-C31DE75B5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0223"/>
            <a:ext cx="2495549" cy="4976998"/>
          </a:xfrm>
          <a:prstGeom prst="rect">
            <a:avLst/>
          </a:prstGeom>
        </p:spPr>
      </p:pic>
      <p:sp>
        <p:nvSpPr>
          <p:cNvPr id="12" name="CasellaDiTesto 11">
            <a:extLst>
              <a:ext uri="{FF2B5EF4-FFF2-40B4-BE49-F238E27FC236}">
                <a16:creationId xmlns:a16="http://schemas.microsoft.com/office/drawing/2014/main" id="{8923BB9F-4D68-40C2-9A59-C9141966CE8F}"/>
              </a:ext>
            </a:extLst>
          </p:cNvPr>
          <p:cNvSpPr txBox="1"/>
          <p:nvPr/>
        </p:nvSpPr>
        <p:spPr>
          <a:xfrm>
            <a:off x="6438900" y="1238251"/>
            <a:ext cx="3456614" cy="2554545"/>
          </a:xfrm>
          <a:prstGeom prst="rect">
            <a:avLst/>
          </a:prstGeom>
          <a:solidFill>
            <a:schemeClr val="accent1">
              <a:alpha val="70000"/>
            </a:schemeClr>
          </a:solidFill>
          <a:ln>
            <a:solidFill>
              <a:schemeClr val="bg1"/>
            </a:solidFill>
          </a:ln>
        </p:spPr>
        <p:txBody>
          <a:bodyPr wrap="square" rtlCol="0">
            <a:spAutoFit/>
          </a:bodyPr>
          <a:lstStyle/>
          <a:p>
            <a:r>
              <a:rPr lang="it-IT" sz="4000" dirty="0">
                <a:solidFill>
                  <a:schemeClr val="bg1"/>
                </a:solidFill>
              </a:rPr>
              <a:t>È la schermata finale dopo aver effettuato l’acquisto.</a:t>
            </a:r>
          </a:p>
        </p:txBody>
      </p:sp>
    </p:spTree>
    <p:extLst>
      <p:ext uri="{BB962C8B-B14F-4D97-AF65-F5344CB8AC3E}">
        <p14:creationId xmlns:p14="http://schemas.microsoft.com/office/powerpoint/2010/main" val="1980825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013EDC1-3703-4302-AB19-8660BB89DCAF}"/>
              </a:ext>
            </a:extLst>
          </p:cNvPr>
          <p:cNvSpPr>
            <a:spLocks noGrp="1"/>
          </p:cNvSpPr>
          <p:nvPr>
            <p:ph type="subTitle" idx="1"/>
          </p:nvPr>
        </p:nvSpPr>
        <p:spPr>
          <a:xfrm>
            <a:off x="7575726" y="1354822"/>
            <a:ext cx="4135305" cy="5028242"/>
          </a:xfrm>
        </p:spPr>
        <p:txBody>
          <a:bodyPr anchor="t">
            <a:noAutofit/>
          </a:bodyPr>
          <a:lstStyle/>
          <a:p>
            <a:pPr algn="l"/>
            <a:r>
              <a:rPr lang="it-IT" dirty="0"/>
              <a:t>È la schermata in cui si trovano gli acquisti precedenti effettuati dall'utente. Si può accedere a questa schermata tramite il riepilogo dati. L'utente potrà controllare i prodotti precedentemente acquistati divisi per mese.</a:t>
            </a:r>
          </a:p>
          <a:p>
            <a:pPr algn="l">
              <a:spcBef>
                <a:spcPts val="0"/>
              </a:spcBef>
            </a:pPr>
            <a:r>
              <a:rPr lang="it-IT" dirty="0"/>
              <a:t>Una volta che il cliente ha ricevuto il prodotto, sarà possibile recensirlo valutandolo con le stelline da 1 a 5. Inoltre, se desiderato, si potrà lasciare un breve commento cliccando sull'apposito bottone.</a:t>
            </a:r>
          </a:p>
          <a:p>
            <a:pPr algn="l"/>
            <a:endParaRPr lang="it-IT" sz="2800" dirty="0"/>
          </a:p>
        </p:txBody>
      </p:sp>
      <p:sp>
        <p:nvSpPr>
          <p:cNvPr id="68" name="Freeform: Shape 6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9A11D86E-1084-43C1-A26B-98B8E250BC31}"/>
              </a:ext>
            </a:extLst>
          </p:cNvPr>
          <p:cNvSpPr/>
          <p:nvPr/>
        </p:nvSpPr>
        <p:spPr>
          <a:xfrm>
            <a:off x="7155692" y="215746"/>
            <a:ext cx="4977709" cy="923330"/>
          </a:xfrm>
          <a:prstGeom prst="rect">
            <a:avLst/>
          </a:prstGeom>
          <a:noFill/>
        </p:spPr>
        <p:txBody>
          <a:bodyPr wrap="none" lIns="91440" tIns="45720" rIns="91440" bIns="45720">
            <a:spAutoFit/>
          </a:bodyPr>
          <a:lstStyle/>
          <a:p>
            <a:pPr algn="ctr">
              <a:spcAft>
                <a:spcPts val="600"/>
              </a:spcAft>
            </a:pPr>
            <a:r>
              <a:rPr lang="it-IT"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STORICO ORDINI</a:t>
            </a:r>
            <a:endPar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7808067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801418-6E59-4357-B077-44DA797CE22E}"/>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C761F1AD-9979-434E-9B93-B9705280C114}"/>
              </a:ext>
            </a:extLst>
          </p:cNvPr>
          <p:cNvSpPr txBox="1"/>
          <p:nvPr/>
        </p:nvSpPr>
        <p:spPr>
          <a:xfrm>
            <a:off x="6885709" y="180109"/>
            <a:ext cx="3131127" cy="5078313"/>
          </a:xfrm>
          <a:prstGeom prst="rect">
            <a:avLst/>
          </a:prstGeom>
          <a:solidFill>
            <a:schemeClr val="accent1">
              <a:alpha val="70000"/>
            </a:schemeClr>
          </a:solidFill>
          <a:ln>
            <a:solidFill>
              <a:schemeClr val="bg2"/>
            </a:solidFill>
          </a:ln>
        </p:spPr>
        <p:txBody>
          <a:bodyPr wrap="square" rtlCol="0">
            <a:spAutoFit/>
          </a:bodyPr>
          <a:lstStyle/>
          <a:p>
            <a:pPr marL="342900" indent="-342900">
              <a:buFont typeface="+mj-lt"/>
              <a:buAutoNum type="arabicPeriod"/>
            </a:pPr>
            <a:r>
              <a:rPr lang="it-IT" dirty="0">
                <a:solidFill>
                  <a:schemeClr val="bg1"/>
                </a:solidFill>
              </a:rPr>
              <a:t>Mese di acquisto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Immagine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per recensione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Cambio pagina</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Nome prodotto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Rating bar</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Casella di testo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invio recensione</a:t>
            </a:r>
          </a:p>
          <a:p>
            <a:pPr marL="342900" indent="-342900">
              <a:buFont typeface="+mj-lt"/>
              <a:buAutoNum type="arabicPeriod"/>
            </a:pPr>
            <a:endParaRPr lang="it-IT" dirty="0">
              <a:solidFill>
                <a:schemeClr val="bg1"/>
              </a:solidFill>
            </a:endParaRPr>
          </a:p>
        </p:txBody>
      </p:sp>
      <p:pic>
        <p:nvPicPr>
          <p:cNvPr id="3" name="Immagine 2" descr="Immagine che contiene screenshot, sedendo, monitor, telefono&#10;&#10;Descrizione generata automaticamente">
            <a:extLst>
              <a:ext uri="{FF2B5EF4-FFF2-40B4-BE49-F238E27FC236}">
                <a16:creationId xmlns:a16="http://schemas.microsoft.com/office/drawing/2014/main" id="{D3F961C7-1C14-457E-ABBE-1147BC4C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29" y="157162"/>
            <a:ext cx="2336926" cy="4667250"/>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3FE788D8-781E-41FD-9363-3F92AF6CF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442" y="52387"/>
            <a:ext cx="2416558" cy="4772025"/>
          </a:xfrm>
          <a:prstGeom prst="rect">
            <a:avLst/>
          </a:prstGeom>
        </p:spPr>
      </p:pic>
      <p:sp>
        <p:nvSpPr>
          <p:cNvPr id="9" name="CasellaDiTesto 8">
            <a:extLst>
              <a:ext uri="{FF2B5EF4-FFF2-40B4-BE49-F238E27FC236}">
                <a16:creationId xmlns:a16="http://schemas.microsoft.com/office/drawing/2014/main" id="{EDBBD479-627C-48B8-A60F-35266150439A}"/>
              </a:ext>
            </a:extLst>
          </p:cNvPr>
          <p:cNvSpPr txBox="1"/>
          <p:nvPr/>
        </p:nvSpPr>
        <p:spPr>
          <a:xfrm>
            <a:off x="1562630" y="854652"/>
            <a:ext cx="277091" cy="369332"/>
          </a:xfrm>
          <a:prstGeom prst="rect">
            <a:avLst/>
          </a:prstGeom>
          <a:noFill/>
        </p:spPr>
        <p:txBody>
          <a:bodyPr wrap="square" rtlCol="0">
            <a:spAutoFit/>
          </a:bodyPr>
          <a:lstStyle/>
          <a:p>
            <a:r>
              <a:rPr lang="it-IT" dirty="0">
                <a:solidFill>
                  <a:srgbClr val="FF0000"/>
                </a:solidFill>
              </a:rPr>
              <a:t>1</a:t>
            </a:r>
          </a:p>
        </p:txBody>
      </p:sp>
      <p:sp>
        <p:nvSpPr>
          <p:cNvPr id="10" name="CasellaDiTesto 9">
            <a:extLst>
              <a:ext uri="{FF2B5EF4-FFF2-40B4-BE49-F238E27FC236}">
                <a16:creationId xmlns:a16="http://schemas.microsoft.com/office/drawing/2014/main" id="{DEC840BC-A399-4C23-A638-D7A4B09BE4AD}"/>
              </a:ext>
            </a:extLst>
          </p:cNvPr>
          <p:cNvSpPr txBox="1"/>
          <p:nvPr/>
        </p:nvSpPr>
        <p:spPr>
          <a:xfrm>
            <a:off x="2609903" y="1039318"/>
            <a:ext cx="277091"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C6CAA87-3676-408E-B4DC-35E7E95FEE80}"/>
              </a:ext>
            </a:extLst>
          </p:cNvPr>
          <p:cNvSpPr txBox="1"/>
          <p:nvPr/>
        </p:nvSpPr>
        <p:spPr>
          <a:xfrm>
            <a:off x="1787766" y="1196480"/>
            <a:ext cx="277091"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7581AFCC-8139-4A36-A48C-A43710177AFB}"/>
              </a:ext>
            </a:extLst>
          </p:cNvPr>
          <p:cNvSpPr txBox="1"/>
          <p:nvPr/>
        </p:nvSpPr>
        <p:spPr>
          <a:xfrm>
            <a:off x="2064857" y="1425697"/>
            <a:ext cx="277091" cy="369332"/>
          </a:xfrm>
          <a:prstGeom prst="rect">
            <a:avLst/>
          </a:prstGeom>
          <a:noFill/>
        </p:spPr>
        <p:txBody>
          <a:bodyPr wrap="square" rtlCol="0">
            <a:spAutoFit/>
          </a:bodyPr>
          <a:lstStyle/>
          <a:p>
            <a:r>
              <a:rPr lang="it-IT" dirty="0">
                <a:solidFill>
                  <a:srgbClr val="FF0000"/>
                </a:solidFill>
              </a:rPr>
              <a:t>4</a:t>
            </a:r>
          </a:p>
        </p:txBody>
      </p:sp>
      <p:sp>
        <p:nvSpPr>
          <p:cNvPr id="13" name="CasellaDiTesto 12">
            <a:extLst>
              <a:ext uri="{FF2B5EF4-FFF2-40B4-BE49-F238E27FC236}">
                <a16:creationId xmlns:a16="http://schemas.microsoft.com/office/drawing/2014/main" id="{D4678944-B29A-472E-803D-223FDFFE1AA8}"/>
              </a:ext>
            </a:extLst>
          </p:cNvPr>
          <p:cNvSpPr txBox="1"/>
          <p:nvPr/>
        </p:nvSpPr>
        <p:spPr>
          <a:xfrm>
            <a:off x="2605335" y="3750252"/>
            <a:ext cx="277091" cy="369332"/>
          </a:xfrm>
          <a:prstGeom prst="rect">
            <a:avLst/>
          </a:prstGeom>
          <a:noFill/>
        </p:spPr>
        <p:txBody>
          <a:bodyPr wrap="square" rtlCol="0">
            <a:spAutoFit/>
          </a:bodyPr>
          <a:lstStyle/>
          <a:p>
            <a:r>
              <a:rPr lang="it-IT" dirty="0">
                <a:solidFill>
                  <a:srgbClr val="FF0000"/>
                </a:solidFill>
              </a:rPr>
              <a:t>5</a:t>
            </a:r>
          </a:p>
        </p:txBody>
      </p:sp>
      <p:sp>
        <p:nvSpPr>
          <p:cNvPr id="14" name="CasellaDiTesto 13">
            <a:extLst>
              <a:ext uri="{FF2B5EF4-FFF2-40B4-BE49-F238E27FC236}">
                <a16:creationId xmlns:a16="http://schemas.microsoft.com/office/drawing/2014/main" id="{16A8AC2E-15A8-4259-8EE9-729DCB63F0D9}"/>
              </a:ext>
            </a:extLst>
          </p:cNvPr>
          <p:cNvSpPr txBox="1"/>
          <p:nvPr/>
        </p:nvSpPr>
        <p:spPr>
          <a:xfrm>
            <a:off x="5380617" y="549397"/>
            <a:ext cx="277091" cy="369332"/>
          </a:xfrm>
          <a:prstGeom prst="rect">
            <a:avLst/>
          </a:prstGeom>
          <a:noFill/>
        </p:spPr>
        <p:txBody>
          <a:bodyPr wrap="square" rtlCol="0">
            <a:spAutoFit/>
          </a:bodyPr>
          <a:lstStyle/>
          <a:p>
            <a:r>
              <a:rPr lang="it-IT" dirty="0">
                <a:solidFill>
                  <a:srgbClr val="FF0000"/>
                </a:solidFill>
              </a:rPr>
              <a:t>6</a:t>
            </a:r>
          </a:p>
        </p:txBody>
      </p:sp>
      <p:sp>
        <p:nvSpPr>
          <p:cNvPr id="15" name="CasellaDiTesto 14">
            <a:extLst>
              <a:ext uri="{FF2B5EF4-FFF2-40B4-BE49-F238E27FC236}">
                <a16:creationId xmlns:a16="http://schemas.microsoft.com/office/drawing/2014/main" id="{8DB81DE4-2965-4FFB-A349-05397C0DB36D}"/>
              </a:ext>
            </a:extLst>
          </p:cNvPr>
          <p:cNvSpPr txBox="1"/>
          <p:nvPr/>
        </p:nvSpPr>
        <p:spPr>
          <a:xfrm>
            <a:off x="4974311" y="854652"/>
            <a:ext cx="277091" cy="369332"/>
          </a:xfrm>
          <a:prstGeom prst="rect">
            <a:avLst/>
          </a:prstGeom>
          <a:noFill/>
        </p:spPr>
        <p:txBody>
          <a:bodyPr wrap="square" rtlCol="0">
            <a:spAutoFit/>
          </a:bodyPr>
          <a:lstStyle/>
          <a:p>
            <a:r>
              <a:rPr lang="it-IT" dirty="0">
                <a:solidFill>
                  <a:srgbClr val="FF0000"/>
                </a:solidFill>
              </a:rPr>
              <a:t>7</a:t>
            </a:r>
          </a:p>
        </p:txBody>
      </p:sp>
      <p:sp>
        <p:nvSpPr>
          <p:cNvPr id="16" name="CasellaDiTesto 15">
            <a:extLst>
              <a:ext uri="{FF2B5EF4-FFF2-40B4-BE49-F238E27FC236}">
                <a16:creationId xmlns:a16="http://schemas.microsoft.com/office/drawing/2014/main" id="{7F0F5717-F5E0-445C-AE13-183E653C6131}"/>
              </a:ext>
            </a:extLst>
          </p:cNvPr>
          <p:cNvSpPr txBox="1"/>
          <p:nvPr/>
        </p:nvSpPr>
        <p:spPr>
          <a:xfrm>
            <a:off x="5494440" y="1196480"/>
            <a:ext cx="277091" cy="369332"/>
          </a:xfrm>
          <a:prstGeom prst="rect">
            <a:avLst/>
          </a:prstGeom>
          <a:noFill/>
        </p:spPr>
        <p:txBody>
          <a:bodyPr wrap="square" rtlCol="0">
            <a:spAutoFit/>
          </a:bodyPr>
          <a:lstStyle/>
          <a:p>
            <a:r>
              <a:rPr lang="it-IT" dirty="0">
                <a:solidFill>
                  <a:srgbClr val="FF0000"/>
                </a:solidFill>
              </a:rPr>
              <a:t>8</a:t>
            </a:r>
          </a:p>
        </p:txBody>
      </p:sp>
      <p:sp>
        <p:nvSpPr>
          <p:cNvPr id="17" name="CasellaDiTesto 16">
            <a:extLst>
              <a:ext uri="{FF2B5EF4-FFF2-40B4-BE49-F238E27FC236}">
                <a16:creationId xmlns:a16="http://schemas.microsoft.com/office/drawing/2014/main" id="{B0508CB2-6F9D-4044-A45F-7A6399366643}"/>
              </a:ext>
            </a:extLst>
          </p:cNvPr>
          <p:cNvSpPr txBox="1"/>
          <p:nvPr/>
        </p:nvSpPr>
        <p:spPr>
          <a:xfrm>
            <a:off x="5210951" y="1959552"/>
            <a:ext cx="277091" cy="369332"/>
          </a:xfrm>
          <a:prstGeom prst="rect">
            <a:avLst/>
          </a:prstGeom>
          <a:noFill/>
        </p:spPr>
        <p:txBody>
          <a:bodyPr wrap="square" rtlCol="0">
            <a:spAutoFit/>
          </a:bodyPr>
          <a:lstStyle/>
          <a:p>
            <a:r>
              <a:rPr lang="it-IT" dirty="0">
                <a:solidFill>
                  <a:srgbClr val="FF0000"/>
                </a:solidFill>
              </a:rPr>
              <a:t>9</a:t>
            </a:r>
          </a:p>
        </p:txBody>
      </p:sp>
    </p:spTree>
    <p:extLst>
      <p:ext uri="{BB962C8B-B14F-4D97-AF65-F5344CB8AC3E}">
        <p14:creationId xmlns:p14="http://schemas.microsoft.com/office/powerpoint/2010/main" val="304362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Segnaposto contenuto 2">
            <a:extLst>
              <a:ext uri="{FF2B5EF4-FFF2-40B4-BE49-F238E27FC236}">
                <a16:creationId xmlns:a16="http://schemas.microsoft.com/office/drawing/2014/main" id="{1499A4AC-FD4E-409E-8136-163E00B981F4}"/>
              </a:ext>
            </a:extLst>
          </p:cNvPr>
          <p:cNvGraphicFramePr>
            <a:graphicFrameLocks noGrp="1"/>
          </p:cNvGraphicFramePr>
          <p:nvPr>
            <p:ph idx="1"/>
            <p:extLst>
              <p:ext uri="{D42A27DB-BD31-4B8C-83A1-F6EECF244321}">
                <p14:modId xmlns:p14="http://schemas.microsoft.com/office/powerpoint/2010/main" val="1772978694"/>
              </p:ext>
            </p:extLst>
          </p:nvPr>
        </p:nvGraphicFramePr>
        <p:xfrm>
          <a:off x="5194300" y="97257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magine 8" descr="Immagine che contiene finestra&#10;&#10;Descrizione generata automaticamente">
            <a:extLst>
              <a:ext uri="{FF2B5EF4-FFF2-40B4-BE49-F238E27FC236}">
                <a16:creationId xmlns:a16="http://schemas.microsoft.com/office/drawing/2014/main" id="{7E97B3E5-EC18-4015-B651-9AFFF7D94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373" y="1083072"/>
            <a:ext cx="4260453" cy="4260453"/>
          </a:xfrm>
          <a:prstGeom prst="rect">
            <a:avLst/>
          </a:prstGeom>
        </p:spPr>
      </p:pic>
      <p:sp>
        <p:nvSpPr>
          <p:cNvPr id="15" name="Rettangolo 14">
            <a:extLst>
              <a:ext uri="{FF2B5EF4-FFF2-40B4-BE49-F238E27FC236}">
                <a16:creationId xmlns:a16="http://schemas.microsoft.com/office/drawing/2014/main" id="{C590E1E3-B70E-475D-BC96-7A2217CDD272}"/>
              </a:ext>
            </a:extLst>
          </p:cNvPr>
          <p:cNvSpPr/>
          <p:nvPr/>
        </p:nvSpPr>
        <p:spPr>
          <a:xfrm>
            <a:off x="5217300" y="242029"/>
            <a:ext cx="6467604" cy="923330"/>
          </a:xfrm>
          <a:prstGeom prst="rect">
            <a:avLst/>
          </a:prstGeom>
          <a:noFill/>
        </p:spPr>
        <p:txBody>
          <a:bodyPr wrap="none" lIns="91440" tIns="45720" rIns="91440" bIns="45720">
            <a:spAutoFit/>
          </a:bodyPr>
          <a:lstStyle/>
          <a:p>
            <a:pPr algn="ctr"/>
            <a:r>
              <a:rPr lang="it-IT" sz="5400" b="1" dirty="0">
                <a:ln w="6600">
                  <a:solidFill>
                    <a:schemeClr val="tx1"/>
                  </a:solidFill>
                  <a:prstDash val="solid"/>
                </a:ln>
                <a:solidFill>
                  <a:srgbClr val="FFC000"/>
                </a:solidFill>
                <a:effectLst>
                  <a:outerShdw dist="38100" dir="2700000" algn="tl" rotWithShape="0">
                    <a:schemeClr val="accent2"/>
                  </a:outerShdw>
                </a:effectLst>
              </a:rPr>
              <a:t>PROGETTO A CURA DI</a:t>
            </a:r>
          </a:p>
        </p:txBody>
      </p:sp>
    </p:spTree>
    <p:extLst>
      <p:ext uri="{BB962C8B-B14F-4D97-AF65-F5344CB8AC3E}">
        <p14:creationId xmlns:p14="http://schemas.microsoft.com/office/powerpoint/2010/main" val="9245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Immagine 5" descr="Immagine che contiene elettronico, circuito, computer&#10;&#10;Descrizione generata automaticamente">
            <a:extLst>
              <a:ext uri="{FF2B5EF4-FFF2-40B4-BE49-F238E27FC236}">
                <a16:creationId xmlns:a16="http://schemas.microsoft.com/office/drawing/2014/main" id="{AE982920-86E0-44BF-A99D-221C22926796}"/>
              </a:ext>
            </a:extLst>
          </p:cNvPr>
          <p:cNvPicPr>
            <a:picLocks noChangeAspect="1"/>
          </p:cNvPicPr>
          <p:nvPr/>
        </p:nvPicPr>
        <p:blipFill rotWithShape="1">
          <a:blip r:embed="rId2">
            <a:extLst>
              <a:ext uri="{28A0092B-C50C-407E-A947-70E740481C1C}">
                <a14:useLocalDpi xmlns:a14="http://schemas.microsoft.com/office/drawing/2010/main" val="0"/>
              </a:ext>
            </a:extLst>
          </a:blip>
          <a:srcRect b="15406"/>
          <a:stretch/>
        </p:blipFill>
        <p:spPr>
          <a:xfrm>
            <a:off x="-1" y="10"/>
            <a:ext cx="12192001" cy="4546823"/>
          </a:xfrm>
          <a:prstGeom prst="rect">
            <a:avLst/>
          </a:prstGeom>
        </p:spPr>
      </p:pic>
      <p:pic>
        <p:nvPicPr>
          <p:cNvPr id="62" name="Picture 24">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1657"/>
          <a:stretch/>
        </p:blipFill>
        <p:spPr>
          <a:xfrm>
            <a:off x="0" y="3542616"/>
            <a:ext cx="12192000" cy="3315384"/>
          </a:xfrm>
          <a:prstGeom prst="rect">
            <a:avLst/>
          </a:prstGeom>
        </p:spPr>
      </p:pic>
      <p:sp>
        <p:nvSpPr>
          <p:cNvPr id="63" name="Oval 26">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sellaDiTesto 3">
            <a:extLst>
              <a:ext uri="{FF2B5EF4-FFF2-40B4-BE49-F238E27FC236}">
                <a16:creationId xmlns:a16="http://schemas.microsoft.com/office/drawing/2014/main" id="{525A6F7D-0949-4282-AA1E-8DD056DF3B24}"/>
              </a:ext>
            </a:extLst>
          </p:cNvPr>
          <p:cNvSpPr txBox="1"/>
          <p:nvPr/>
        </p:nvSpPr>
        <p:spPr>
          <a:xfrm>
            <a:off x="0" y="4035105"/>
            <a:ext cx="12192000" cy="2822895"/>
          </a:xfrm>
          <a:prstGeom prst="rect">
            <a:avLst/>
          </a:prstGeom>
        </p:spPr>
        <p:txBody>
          <a:bodyPr vert="horz" lIns="91440" tIns="45720" rIns="91440" bIns="45720" rtlCol="0" anchor="ctr">
            <a:normAutofit/>
          </a:bodyPr>
          <a:lstStyle/>
          <a:p>
            <a:pPr defTabSz="914400">
              <a:lnSpc>
                <a:spcPct val="90000"/>
              </a:lnSpc>
            </a:pPr>
            <a:r>
              <a:rPr lang="en-US" b="1" dirty="0">
                <a:solidFill>
                  <a:srgbClr val="000000"/>
                </a:solidFill>
              </a:rPr>
              <a:t>Il progetto MES (manifacturing execution system) ci è stato affidato da un’azienda (BRAINHOME) con l’obiettivo di ottimizzare il processo produttivo.</a:t>
            </a:r>
          </a:p>
          <a:p>
            <a:pPr defTabSz="914400">
              <a:lnSpc>
                <a:spcPct val="90000"/>
              </a:lnSpc>
            </a:pPr>
            <a:r>
              <a:rPr lang="en-US" b="1" dirty="0">
                <a:solidFill>
                  <a:srgbClr val="000000"/>
                </a:solidFill>
              </a:rPr>
              <a:t>In questo caso si ottiene una stima di produzione ideale che dovrà poi corrispondere alla produzione effettiva.</a:t>
            </a:r>
          </a:p>
          <a:p>
            <a:pPr defTabSz="914400">
              <a:lnSpc>
                <a:spcPct val="90000"/>
              </a:lnSpc>
            </a:pPr>
            <a:r>
              <a:rPr lang="en-US" b="1" dirty="0">
                <a:solidFill>
                  <a:srgbClr val="000000"/>
                </a:solidFill>
              </a:rPr>
              <a:t>Grazie a questa pianificazione le fasi produttive dell’azienda verranno gestite al meglio tramite una web app che consente di monitorare in tempo reale la linea di produzione.</a:t>
            </a:r>
          </a:p>
          <a:p>
            <a:pPr defTabSz="914400">
              <a:lnSpc>
                <a:spcPct val="90000"/>
              </a:lnSpc>
            </a:pPr>
            <a:r>
              <a:rPr lang="en-US" b="1" dirty="0">
                <a:solidFill>
                  <a:srgbClr val="000000"/>
                </a:solidFill>
              </a:rPr>
              <a:t>Inizialmente è stato deciso di sviluppare una mobile app che prevedesse l’utilizzo esclusivo al manutentore in quanto, in caso di anomalia, il sistema avrebbe inviato un messaggio per permettere alla persona incaricata di risolvere il problema notificato.</a:t>
            </a:r>
          </a:p>
          <a:p>
            <a:pPr defTabSz="914400">
              <a:lnSpc>
                <a:spcPct val="90000"/>
              </a:lnSpc>
            </a:pPr>
            <a:r>
              <a:rPr lang="en-US" b="1" dirty="0">
                <a:solidFill>
                  <a:srgbClr val="000000"/>
                </a:solidFill>
              </a:rPr>
              <a:t>In corso d’opera si è deciso di trasformare questa applicazione in un e-commerce per permettere all’azienda «BrainHome» di facilitare la vendita dei prodotti e renderla comoda e veloce per i clienti.</a:t>
            </a:r>
          </a:p>
        </p:txBody>
      </p:sp>
    </p:spTree>
    <p:extLst>
      <p:ext uri="{BB962C8B-B14F-4D97-AF65-F5344CB8AC3E}">
        <p14:creationId xmlns:p14="http://schemas.microsoft.com/office/powerpoint/2010/main" val="38085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1" name="CasellaDiTesto 70">
            <a:extLst>
              <a:ext uri="{FF2B5EF4-FFF2-40B4-BE49-F238E27FC236}">
                <a16:creationId xmlns:a16="http://schemas.microsoft.com/office/drawing/2014/main" id="{CE3D6C2F-4E3C-4638-8D80-5A6928176858}"/>
              </a:ext>
            </a:extLst>
          </p:cNvPr>
          <p:cNvSpPr txBox="1"/>
          <p:nvPr/>
        </p:nvSpPr>
        <p:spPr>
          <a:xfrm>
            <a:off x="7830244" y="1585769"/>
            <a:ext cx="3852675" cy="5078313"/>
          </a:xfrm>
          <a:prstGeom prst="rect">
            <a:avLst/>
          </a:prstGeom>
          <a:noFill/>
        </p:spPr>
        <p:txBody>
          <a:bodyPr wrap="square" rtlCol="0">
            <a:spAutoFit/>
          </a:bodyPr>
          <a:lstStyle/>
          <a:p>
            <a:r>
              <a:rPr lang="it-IT" sz="2400" dirty="0"/>
              <a:t>È la schermata principale dell’app in cui vengono visualizzate le diverse categorie dei prodotti.</a:t>
            </a:r>
          </a:p>
          <a:p>
            <a:r>
              <a:rPr lang="it-IT" sz="2400" dirty="0"/>
              <a:t>È presente un menù a tendina in cui, se hai effettuato l’accesso, verranno mostrate : Profilo utente, Carrello, Metodi di pagamento memorizzati, Indirizzi di spedizione, Contatti, Logout.</a:t>
            </a:r>
          </a:p>
          <a:p>
            <a:endParaRPr lang="it-IT" dirty="0"/>
          </a:p>
          <a:p>
            <a:endParaRPr lang="it-IT" dirty="0"/>
          </a:p>
        </p:txBody>
      </p:sp>
      <p:sp>
        <p:nvSpPr>
          <p:cNvPr id="73" name="Rettangolo 72">
            <a:extLst>
              <a:ext uri="{FF2B5EF4-FFF2-40B4-BE49-F238E27FC236}">
                <a16:creationId xmlns:a16="http://schemas.microsoft.com/office/drawing/2014/main" id="{9DA69EC4-FD95-4791-9CD5-37DEA5A4A7CA}"/>
              </a:ext>
            </a:extLst>
          </p:cNvPr>
          <p:cNvSpPr/>
          <p:nvPr/>
        </p:nvSpPr>
        <p:spPr>
          <a:xfrm>
            <a:off x="8486396" y="391116"/>
            <a:ext cx="2034532"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HOME</a:t>
            </a:r>
          </a:p>
        </p:txBody>
      </p:sp>
    </p:spTree>
    <p:extLst>
      <p:ext uri="{BB962C8B-B14F-4D97-AF65-F5344CB8AC3E}">
        <p14:creationId xmlns:p14="http://schemas.microsoft.com/office/powerpoint/2010/main" val="307587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AADB2BA-A32A-440C-89F6-188AB7B1C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3" name="Immagine 12" descr="Immagine che contiene screenshot&#10;&#10;Descrizione generata automaticamente">
            <a:extLst>
              <a:ext uri="{FF2B5EF4-FFF2-40B4-BE49-F238E27FC236}">
                <a16:creationId xmlns:a16="http://schemas.microsoft.com/office/drawing/2014/main" id="{3D86022C-4667-4BFC-878C-B2FA8B4BA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951" y="-1"/>
            <a:ext cx="2395432" cy="4927515"/>
          </a:xfrm>
          <a:prstGeom prst="rect">
            <a:avLst/>
          </a:prstGeom>
        </p:spPr>
      </p:pic>
      <p:sp>
        <p:nvSpPr>
          <p:cNvPr id="4" name="CasellaDiTesto 3">
            <a:extLst>
              <a:ext uri="{FF2B5EF4-FFF2-40B4-BE49-F238E27FC236}">
                <a16:creationId xmlns:a16="http://schemas.microsoft.com/office/drawing/2014/main" id="{85B8783A-ABD0-4442-95D6-F7C1FF9A9794}"/>
              </a:ext>
            </a:extLst>
          </p:cNvPr>
          <p:cNvSpPr txBox="1"/>
          <p:nvPr/>
        </p:nvSpPr>
        <p:spPr>
          <a:xfrm>
            <a:off x="3036816" y="478171"/>
            <a:ext cx="226502" cy="369332"/>
          </a:xfrm>
          <a:prstGeom prst="rect">
            <a:avLst/>
          </a:prstGeom>
          <a:noFill/>
        </p:spPr>
        <p:txBody>
          <a:bodyPr wrap="square" rtlCol="0">
            <a:spAutoFit/>
          </a:bodyPr>
          <a:lstStyle/>
          <a:p>
            <a:r>
              <a:rPr lang="it-IT" dirty="0">
                <a:solidFill>
                  <a:srgbClr val="FF0000"/>
                </a:solidFill>
              </a:rPr>
              <a:t>1</a:t>
            </a:r>
          </a:p>
        </p:txBody>
      </p:sp>
      <p:sp>
        <p:nvSpPr>
          <p:cNvPr id="3" name="CasellaDiTesto 2">
            <a:extLst>
              <a:ext uri="{FF2B5EF4-FFF2-40B4-BE49-F238E27FC236}">
                <a16:creationId xmlns:a16="http://schemas.microsoft.com/office/drawing/2014/main" id="{22A1722E-D910-4290-AC94-F68E1C5494B3}"/>
              </a:ext>
            </a:extLst>
          </p:cNvPr>
          <p:cNvSpPr txBox="1"/>
          <p:nvPr/>
        </p:nvSpPr>
        <p:spPr>
          <a:xfrm>
            <a:off x="6142849" y="1032170"/>
            <a:ext cx="4058164" cy="2585323"/>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Icona per aprire il Navigation drawer.</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Search bar utile nella ricerca dei prodotti dello store.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Insieme di categorie che raggruppano              tutti i prodotti presenti nello store.</a:t>
            </a:r>
          </a:p>
          <a:p>
            <a:pPr marL="342900" indent="-342900">
              <a:buFont typeface="+mj-lt"/>
              <a:buAutoNum type="arabicPeriod"/>
            </a:pPr>
            <a:endParaRPr lang="it-IT" dirty="0">
              <a:solidFill>
                <a:schemeClr val="bg1"/>
              </a:solidFill>
            </a:endParaRPr>
          </a:p>
          <a:p>
            <a:endParaRPr lang="it-IT" dirty="0">
              <a:solidFill>
                <a:schemeClr val="bg1"/>
              </a:solidFill>
            </a:endParaRPr>
          </a:p>
        </p:txBody>
      </p:sp>
      <p:sp>
        <p:nvSpPr>
          <p:cNvPr id="8" name="CasellaDiTesto 7">
            <a:extLst>
              <a:ext uri="{FF2B5EF4-FFF2-40B4-BE49-F238E27FC236}">
                <a16:creationId xmlns:a16="http://schemas.microsoft.com/office/drawing/2014/main" id="{86C99B70-77AC-4F2D-9D55-A91F28FCC8C7}"/>
              </a:ext>
            </a:extLst>
          </p:cNvPr>
          <p:cNvSpPr txBox="1"/>
          <p:nvPr/>
        </p:nvSpPr>
        <p:spPr>
          <a:xfrm>
            <a:off x="3747416" y="1868821"/>
            <a:ext cx="226502" cy="369332"/>
          </a:xfrm>
          <a:prstGeom prst="rect">
            <a:avLst/>
          </a:prstGeom>
          <a:noFill/>
        </p:spPr>
        <p:txBody>
          <a:bodyPr wrap="square" rtlCol="0">
            <a:spAutoFit/>
          </a:bodyPr>
          <a:lstStyle/>
          <a:p>
            <a:r>
              <a:rPr lang="it-IT" dirty="0">
                <a:solidFill>
                  <a:srgbClr val="FF0000"/>
                </a:solidFill>
              </a:rPr>
              <a:t>3</a:t>
            </a:r>
          </a:p>
        </p:txBody>
      </p:sp>
      <p:sp>
        <p:nvSpPr>
          <p:cNvPr id="9" name="CasellaDiTesto 8">
            <a:extLst>
              <a:ext uri="{FF2B5EF4-FFF2-40B4-BE49-F238E27FC236}">
                <a16:creationId xmlns:a16="http://schemas.microsoft.com/office/drawing/2014/main" id="{627C27B0-5244-4F79-B307-041AF576EDCB}"/>
              </a:ext>
            </a:extLst>
          </p:cNvPr>
          <p:cNvSpPr txBox="1"/>
          <p:nvPr/>
        </p:nvSpPr>
        <p:spPr>
          <a:xfrm>
            <a:off x="4637912" y="847503"/>
            <a:ext cx="226502" cy="369332"/>
          </a:xfrm>
          <a:prstGeom prst="rect">
            <a:avLst/>
          </a:prstGeom>
          <a:noFill/>
        </p:spPr>
        <p:txBody>
          <a:bodyPr wrap="square" rtlCol="0">
            <a:spAutoFit/>
          </a:bodyPr>
          <a:lstStyle/>
          <a:p>
            <a:r>
              <a:rPr lang="it-IT" dirty="0">
                <a:solidFill>
                  <a:srgbClr val="FF0000"/>
                </a:solidFill>
              </a:rPr>
              <a:t>2</a:t>
            </a:r>
          </a:p>
        </p:txBody>
      </p:sp>
    </p:spTree>
    <p:extLst>
      <p:ext uri="{BB962C8B-B14F-4D97-AF65-F5344CB8AC3E}">
        <p14:creationId xmlns:p14="http://schemas.microsoft.com/office/powerpoint/2010/main" val="213483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8FB7063-EDCB-4E09-BCAF-FB4215E4CF62}"/>
              </a:ext>
            </a:extLst>
          </p:cNvPr>
          <p:cNvPicPr>
            <a:picLocks noChangeAspect="1"/>
          </p:cNvPicPr>
          <p:nvPr/>
        </p:nvPicPr>
        <p:blipFill>
          <a:blip r:embed="rId2"/>
          <a:stretch>
            <a:fillRect/>
          </a:stretch>
        </p:blipFill>
        <p:spPr>
          <a:xfrm>
            <a:off x="0" y="0"/>
            <a:ext cx="12192000" cy="6857999"/>
          </a:xfrm>
          <a:prstGeom prst="rect">
            <a:avLst/>
          </a:prstGeom>
        </p:spPr>
      </p:pic>
      <p:sp>
        <p:nvSpPr>
          <p:cNvPr id="5" name="CasellaDiTesto 4">
            <a:extLst>
              <a:ext uri="{FF2B5EF4-FFF2-40B4-BE49-F238E27FC236}">
                <a16:creationId xmlns:a16="http://schemas.microsoft.com/office/drawing/2014/main" id="{DB233BB9-A14D-4D5A-A41A-8B40AB976B61}"/>
              </a:ext>
            </a:extLst>
          </p:cNvPr>
          <p:cNvSpPr txBox="1"/>
          <p:nvPr/>
        </p:nvSpPr>
        <p:spPr>
          <a:xfrm>
            <a:off x="6733311" y="360217"/>
            <a:ext cx="3768435" cy="4247317"/>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Bottone per accedere o registrarsi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Credenziali utente connesso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profilo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carrello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metodo di pagamento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indirizzo di spedizione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Icona contatti</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logout </a:t>
            </a:r>
          </a:p>
        </p:txBody>
      </p:sp>
      <p:pic>
        <p:nvPicPr>
          <p:cNvPr id="3" name="Immagine 2" descr="Immagine che contiene screenshot, disegnando&#10;&#10;Descrizione generata automaticamente">
            <a:extLst>
              <a:ext uri="{FF2B5EF4-FFF2-40B4-BE49-F238E27FC236}">
                <a16:creationId xmlns:a16="http://schemas.microsoft.com/office/drawing/2014/main" id="{246EA028-A3D6-42B6-ABFE-C23712A67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51" y="204316"/>
            <a:ext cx="2200049" cy="4247317"/>
          </a:xfrm>
          <a:prstGeom prst="rect">
            <a:avLst/>
          </a:prstGeom>
        </p:spPr>
      </p:pic>
      <p:pic>
        <p:nvPicPr>
          <p:cNvPr id="7" name="Immagine 6" descr="Immagine che contiene screenshot, computer&#10;&#10;Descrizione generata automaticamente">
            <a:extLst>
              <a:ext uri="{FF2B5EF4-FFF2-40B4-BE49-F238E27FC236}">
                <a16:creationId xmlns:a16="http://schemas.microsoft.com/office/drawing/2014/main" id="{3EA1DA5A-4048-4DEF-A5F7-F769767CA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266" y="204316"/>
            <a:ext cx="2108682" cy="4247317"/>
          </a:xfrm>
          <a:prstGeom prst="rect">
            <a:avLst/>
          </a:prstGeom>
        </p:spPr>
      </p:pic>
      <p:sp>
        <p:nvSpPr>
          <p:cNvPr id="8" name="CasellaDiTesto 7">
            <a:extLst>
              <a:ext uri="{FF2B5EF4-FFF2-40B4-BE49-F238E27FC236}">
                <a16:creationId xmlns:a16="http://schemas.microsoft.com/office/drawing/2014/main" id="{EA59274D-997C-4991-A963-E537FAB5688E}"/>
              </a:ext>
            </a:extLst>
          </p:cNvPr>
          <p:cNvSpPr txBox="1"/>
          <p:nvPr/>
        </p:nvSpPr>
        <p:spPr>
          <a:xfrm>
            <a:off x="1333500" y="1095375"/>
            <a:ext cx="257175" cy="369332"/>
          </a:xfrm>
          <a:prstGeom prst="rect">
            <a:avLst/>
          </a:prstGeom>
          <a:noFill/>
        </p:spPr>
        <p:txBody>
          <a:bodyPr wrap="square" rtlCol="0">
            <a:spAutoFit/>
          </a:bodyPr>
          <a:lstStyle/>
          <a:p>
            <a:r>
              <a:rPr lang="it-IT" dirty="0">
                <a:solidFill>
                  <a:srgbClr val="FF0000"/>
                </a:solidFill>
              </a:rPr>
              <a:t>1</a:t>
            </a:r>
          </a:p>
        </p:txBody>
      </p:sp>
      <p:sp>
        <p:nvSpPr>
          <p:cNvPr id="9" name="CasellaDiTesto 8">
            <a:extLst>
              <a:ext uri="{FF2B5EF4-FFF2-40B4-BE49-F238E27FC236}">
                <a16:creationId xmlns:a16="http://schemas.microsoft.com/office/drawing/2014/main" id="{91A72DD4-B727-4B05-9AFD-48185B33120A}"/>
              </a:ext>
            </a:extLst>
          </p:cNvPr>
          <p:cNvSpPr txBox="1"/>
          <p:nvPr/>
        </p:nvSpPr>
        <p:spPr>
          <a:xfrm>
            <a:off x="3842158" y="1015068"/>
            <a:ext cx="218114" cy="369332"/>
          </a:xfrm>
          <a:prstGeom prst="rect">
            <a:avLst/>
          </a:prstGeom>
          <a:noFill/>
        </p:spPr>
        <p:txBody>
          <a:bodyPr wrap="square" rtlCol="0">
            <a:spAutoFit/>
          </a:bodyPr>
          <a:lstStyle/>
          <a:p>
            <a:r>
              <a:rPr lang="it-IT" dirty="0">
                <a:solidFill>
                  <a:srgbClr val="FF0000"/>
                </a:solidFill>
              </a:rPr>
              <a:t>2</a:t>
            </a:r>
          </a:p>
        </p:txBody>
      </p:sp>
      <p:sp>
        <p:nvSpPr>
          <p:cNvPr id="11" name="CasellaDiTesto 10">
            <a:extLst>
              <a:ext uri="{FF2B5EF4-FFF2-40B4-BE49-F238E27FC236}">
                <a16:creationId xmlns:a16="http://schemas.microsoft.com/office/drawing/2014/main" id="{125BDF22-8237-4A7F-A62B-19CB389182C6}"/>
              </a:ext>
            </a:extLst>
          </p:cNvPr>
          <p:cNvSpPr txBox="1"/>
          <p:nvPr/>
        </p:nvSpPr>
        <p:spPr>
          <a:xfrm>
            <a:off x="4408415" y="1646802"/>
            <a:ext cx="218114" cy="369332"/>
          </a:xfrm>
          <a:prstGeom prst="rect">
            <a:avLst/>
          </a:prstGeom>
          <a:noFill/>
        </p:spPr>
        <p:txBody>
          <a:bodyPr wrap="square" rtlCol="0">
            <a:spAutoFit/>
          </a:bodyPr>
          <a:lstStyle/>
          <a:p>
            <a:r>
              <a:rPr lang="it-IT" dirty="0">
                <a:solidFill>
                  <a:srgbClr val="FF0000"/>
                </a:solidFill>
              </a:rPr>
              <a:t>3</a:t>
            </a:r>
          </a:p>
        </p:txBody>
      </p:sp>
      <p:sp>
        <p:nvSpPr>
          <p:cNvPr id="12" name="CasellaDiTesto 11">
            <a:extLst>
              <a:ext uri="{FF2B5EF4-FFF2-40B4-BE49-F238E27FC236}">
                <a16:creationId xmlns:a16="http://schemas.microsoft.com/office/drawing/2014/main" id="{2BFE5046-DC88-4752-ACB2-F5C1E66071B6}"/>
              </a:ext>
            </a:extLst>
          </p:cNvPr>
          <p:cNvSpPr txBox="1"/>
          <p:nvPr/>
        </p:nvSpPr>
        <p:spPr>
          <a:xfrm>
            <a:off x="4626529" y="2359351"/>
            <a:ext cx="218114" cy="369332"/>
          </a:xfrm>
          <a:prstGeom prst="rect">
            <a:avLst/>
          </a:prstGeom>
          <a:noFill/>
        </p:spPr>
        <p:txBody>
          <a:bodyPr wrap="square" rtlCol="0">
            <a:spAutoFit/>
          </a:bodyPr>
          <a:lstStyle/>
          <a:p>
            <a:r>
              <a:rPr lang="it-IT" dirty="0">
                <a:solidFill>
                  <a:srgbClr val="FF0000"/>
                </a:solidFill>
              </a:rPr>
              <a:t>5</a:t>
            </a:r>
          </a:p>
        </p:txBody>
      </p:sp>
      <p:sp>
        <p:nvSpPr>
          <p:cNvPr id="13" name="CasellaDiTesto 12">
            <a:extLst>
              <a:ext uri="{FF2B5EF4-FFF2-40B4-BE49-F238E27FC236}">
                <a16:creationId xmlns:a16="http://schemas.microsoft.com/office/drawing/2014/main" id="{4609F156-62EA-4E7F-8D36-9E0F3F835ACA}"/>
              </a:ext>
            </a:extLst>
          </p:cNvPr>
          <p:cNvSpPr txBox="1"/>
          <p:nvPr/>
        </p:nvSpPr>
        <p:spPr>
          <a:xfrm>
            <a:off x="4626529" y="2751606"/>
            <a:ext cx="218114" cy="369332"/>
          </a:xfrm>
          <a:prstGeom prst="rect">
            <a:avLst/>
          </a:prstGeom>
          <a:noFill/>
        </p:spPr>
        <p:txBody>
          <a:bodyPr wrap="square" rtlCol="0">
            <a:spAutoFit/>
          </a:bodyPr>
          <a:lstStyle/>
          <a:p>
            <a:r>
              <a:rPr lang="it-IT" dirty="0">
                <a:solidFill>
                  <a:srgbClr val="FF0000"/>
                </a:solidFill>
              </a:rPr>
              <a:t>6</a:t>
            </a:r>
          </a:p>
        </p:txBody>
      </p:sp>
      <p:sp>
        <p:nvSpPr>
          <p:cNvPr id="14" name="CasellaDiTesto 13">
            <a:extLst>
              <a:ext uri="{FF2B5EF4-FFF2-40B4-BE49-F238E27FC236}">
                <a16:creationId xmlns:a16="http://schemas.microsoft.com/office/drawing/2014/main" id="{34C2C15A-08A6-4BB6-9F1B-03473AE4DBF2}"/>
              </a:ext>
            </a:extLst>
          </p:cNvPr>
          <p:cNvSpPr txBox="1"/>
          <p:nvPr/>
        </p:nvSpPr>
        <p:spPr>
          <a:xfrm>
            <a:off x="4517472" y="3223096"/>
            <a:ext cx="218114" cy="369332"/>
          </a:xfrm>
          <a:prstGeom prst="rect">
            <a:avLst/>
          </a:prstGeom>
          <a:noFill/>
        </p:spPr>
        <p:txBody>
          <a:bodyPr wrap="square" rtlCol="0">
            <a:spAutoFit/>
          </a:bodyPr>
          <a:lstStyle/>
          <a:p>
            <a:r>
              <a:rPr lang="it-IT" dirty="0">
                <a:solidFill>
                  <a:srgbClr val="FF0000"/>
                </a:solidFill>
              </a:rPr>
              <a:t>7</a:t>
            </a:r>
          </a:p>
        </p:txBody>
      </p:sp>
      <p:sp>
        <p:nvSpPr>
          <p:cNvPr id="15" name="CasellaDiTesto 14">
            <a:extLst>
              <a:ext uri="{FF2B5EF4-FFF2-40B4-BE49-F238E27FC236}">
                <a16:creationId xmlns:a16="http://schemas.microsoft.com/office/drawing/2014/main" id="{6785B63B-D1F8-4738-9489-BF4F279AF96C}"/>
              </a:ext>
            </a:extLst>
          </p:cNvPr>
          <p:cNvSpPr txBox="1"/>
          <p:nvPr/>
        </p:nvSpPr>
        <p:spPr>
          <a:xfrm>
            <a:off x="4457351" y="3580701"/>
            <a:ext cx="218114" cy="369332"/>
          </a:xfrm>
          <a:prstGeom prst="rect">
            <a:avLst/>
          </a:prstGeom>
          <a:noFill/>
        </p:spPr>
        <p:txBody>
          <a:bodyPr wrap="square" rtlCol="0">
            <a:spAutoFit/>
          </a:bodyPr>
          <a:lstStyle/>
          <a:p>
            <a:r>
              <a:rPr lang="it-IT" dirty="0">
                <a:solidFill>
                  <a:srgbClr val="FF0000"/>
                </a:solidFill>
              </a:rPr>
              <a:t>8</a:t>
            </a:r>
          </a:p>
        </p:txBody>
      </p:sp>
      <p:sp>
        <p:nvSpPr>
          <p:cNvPr id="16" name="CasellaDiTesto 15">
            <a:extLst>
              <a:ext uri="{FF2B5EF4-FFF2-40B4-BE49-F238E27FC236}">
                <a16:creationId xmlns:a16="http://schemas.microsoft.com/office/drawing/2014/main" id="{89064970-E25F-4C00-A64D-73FD42A8DBF5}"/>
              </a:ext>
            </a:extLst>
          </p:cNvPr>
          <p:cNvSpPr txBox="1"/>
          <p:nvPr/>
        </p:nvSpPr>
        <p:spPr>
          <a:xfrm>
            <a:off x="4517472" y="2017684"/>
            <a:ext cx="218114" cy="369332"/>
          </a:xfrm>
          <a:prstGeom prst="rect">
            <a:avLst/>
          </a:prstGeom>
          <a:noFill/>
        </p:spPr>
        <p:txBody>
          <a:bodyPr wrap="square" rtlCol="0">
            <a:spAutoFit/>
          </a:bodyPr>
          <a:lstStyle/>
          <a:p>
            <a:r>
              <a:rPr lang="it-IT" dirty="0">
                <a:solidFill>
                  <a:srgbClr val="FF0000"/>
                </a:solidFill>
              </a:rPr>
              <a:t>4</a:t>
            </a:r>
          </a:p>
        </p:txBody>
      </p:sp>
    </p:spTree>
    <p:extLst>
      <p:ext uri="{BB962C8B-B14F-4D97-AF65-F5344CB8AC3E}">
        <p14:creationId xmlns:p14="http://schemas.microsoft.com/office/powerpoint/2010/main" val="188648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Rettangolo 2">
            <a:extLst>
              <a:ext uri="{FF2B5EF4-FFF2-40B4-BE49-F238E27FC236}">
                <a16:creationId xmlns:a16="http://schemas.microsoft.com/office/drawing/2014/main" id="{ADC42EAD-D72E-4286-896E-E2670429F1A5}"/>
              </a:ext>
            </a:extLst>
          </p:cNvPr>
          <p:cNvSpPr/>
          <p:nvPr/>
        </p:nvSpPr>
        <p:spPr>
          <a:xfrm>
            <a:off x="8500296" y="497579"/>
            <a:ext cx="2015937"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LOGIN</a:t>
            </a:r>
          </a:p>
        </p:txBody>
      </p:sp>
      <p:sp>
        <p:nvSpPr>
          <p:cNvPr id="9" name="CasellaDiTesto 8">
            <a:extLst>
              <a:ext uri="{FF2B5EF4-FFF2-40B4-BE49-F238E27FC236}">
                <a16:creationId xmlns:a16="http://schemas.microsoft.com/office/drawing/2014/main" id="{E436B1D0-EF91-4042-9585-5DBFDC4FA80C}"/>
              </a:ext>
            </a:extLst>
          </p:cNvPr>
          <p:cNvSpPr txBox="1"/>
          <p:nvPr/>
        </p:nvSpPr>
        <p:spPr>
          <a:xfrm>
            <a:off x="8015591" y="1760706"/>
            <a:ext cx="2996120" cy="3785652"/>
          </a:xfrm>
          <a:prstGeom prst="rect">
            <a:avLst/>
          </a:prstGeom>
          <a:noFill/>
        </p:spPr>
        <p:txBody>
          <a:bodyPr wrap="square" rtlCol="0">
            <a:spAutoFit/>
          </a:bodyPr>
          <a:lstStyle/>
          <a:p>
            <a:r>
              <a:rPr lang="it-IT" sz="2400" dirty="0"/>
              <a:t>È la schermata in cui puoi effettuare l’accesso inserendo Email e Password oppure registrarti se non l’hai ancora fatto, premendo l’apposito bottone che ti indirizza alla pagina di registrazione.</a:t>
            </a:r>
          </a:p>
        </p:txBody>
      </p:sp>
    </p:spTree>
    <p:extLst>
      <p:ext uri="{BB962C8B-B14F-4D97-AF65-F5344CB8AC3E}">
        <p14:creationId xmlns:p14="http://schemas.microsoft.com/office/powerpoint/2010/main" val="272413144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Segnaposto contenuto 16">
            <a:extLst>
              <a:ext uri="{FF2B5EF4-FFF2-40B4-BE49-F238E27FC236}">
                <a16:creationId xmlns:a16="http://schemas.microsoft.com/office/drawing/2014/main" id="{CE9A1286-7DCA-4968-A372-268E13F906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 y="0"/>
            <a:ext cx="12192000" cy="6858000"/>
          </a:xfrm>
          <a:prstGeom prst="rect">
            <a:avLst/>
          </a:prstGeom>
        </p:spPr>
      </p:pic>
      <p:pic>
        <p:nvPicPr>
          <p:cNvPr id="38" name="Immagine 37" descr="Immagine che contiene screenshot, monitor, telefono&#10;&#10;Descrizione generata automaticamente">
            <a:extLst>
              <a:ext uri="{FF2B5EF4-FFF2-40B4-BE49-F238E27FC236}">
                <a16:creationId xmlns:a16="http://schemas.microsoft.com/office/drawing/2014/main" id="{3C9FC86C-69ED-44A1-9329-B29ED8BCB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728" y="-10326"/>
            <a:ext cx="2655983" cy="4592054"/>
          </a:xfrm>
          <a:prstGeom prst="rect">
            <a:avLst/>
          </a:prstGeom>
        </p:spPr>
      </p:pic>
      <p:sp>
        <p:nvSpPr>
          <p:cNvPr id="5" name="CasellaDiTesto 4">
            <a:extLst>
              <a:ext uri="{FF2B5EF4-FFF2-40B4-BE49-F238E27FC236}">
                <a16:creationId xmlns:a16="http://schemas.microsoft.com/office/drawing/2014/main" id="{91D21880-E0A1-4AF1-A158-B647F7A1C10B}"/>
              </a:ext>
            </a:extLst>
          </p:cNvPr>
          <p:cNvSpPr txBox="1"/>
          <p:nvPr/>
        </p:nvSpPr>
        <p:spPr>
          <a:xfrm>
            <a:off x="3987660" y="1971413"/>
            <a:ext cx="226502" cy="369332"/>
          </a:xfrm>
          <a:prstGeom prst="rect">
            <a:avLst/>
          </a:prstGeom>
          <a:noFill/>
        </p:spPr>
        <p:txBody>
          <a:bodyPr wrap="square" rtlCol="0">
            <a:spAutoFit/>
          </a:bodyPr>
          <a:lstStyle/>
          <a:p>
            <a:r>
              <a:rPr lang="it-IT" dirty="0">
                <a:solidFill>
                  <a:srgbClr val="FF0000"/>
                </a:solidFill>
              </a:rPr>
              <a:t>5</a:t>
            </a:r>
          </a:p>
        </p:txBody>
      </p:sp>
      <p:sp>
        <p:nvSpPr>
          <p:cNvPr id="6" name="CasellaDiTesto 5">
            <a:extLst>
              <a:ext uri="{FF2B5EF4-FFF2-40B4-BE49-F238E27FC236}">
                <a16:creationId xmlns:a16="http://schemas.microsoft.com/office/drawing/2014/main" id="{3CE8ED43-ED46-4B97-8F70-8C9FB683D7A2}"/>
              </a:ext>
            </a:extLst>
          </p:cNvPr>
          <p:cNvSpPr txBox="1"/>
          <p:nvPr/>
        </p:nvSpPr>
        <p:spPr>
          <a:xfrm>
            <a:off x="3263318" y="3275799"/>
            <a:ext cx="226502" cy="369332"/>
          </a:xfrm>
          <a:prstGeom prst="rect">
            <a:avLst/>
          </a:prstGeom>
          <a:noFill/>
        </p:spPr>
        <p:txBody>
          <a:bodyPr wrap="square" rtlCol="0">
            <a:spAutoFit/>
          </a:bodyPr>
          <a:lstStyle/>
          <a:p>
            <a:r>
              <a:rPr lang="it-IT" dirty="0">
                <a:solidFill>
                  <a:srgbClr val="FF0000"/>
                </a:solidFill>
              </a:rPr>
              <a:t>4</a:t>
            </a:r>
          </a:p>
        </p:txBody>
      </p:sp>
      <p:sp>
        <p:nvSpPr>
          <p:cNvPr id="7" name="CasellaDiTesto 6">
            <a:extLst>
              <a:ext uri="{FF2B5EF4-FFF2-40B4-BE49-F238E27FC236}">
                <a16:creationId xmlns:a16="http://schemas.microsoft.com/office/drawing/2014/main" id="{188932B7-61FA-453A-A4F2-26E720931829}"/>
              </a:ext>
            </a:extLst>
          </p:cNvPr>
          <p:cNvSpPr txBox="1"/>
          <p:nvPr/>
        </p:nvSpPr>
        <p:spPr>
          <a:xfrm>
            <a:off x="3216132" y="2285701"/>
            <a:ext cx="226502" cy="369332"/>
          </a:xfrm>
          <a:prstGeom prst="rect">
            <a:avLst/>
          </a:prstGeom>
          <a:noFill/>
        </p:spPr>
        <p:txBody>
          <a:bodyPr wrap="square" rtlCol="0">
            <a:spAutoFit/>
          </a:bodyPr>
          <a:lstStyle/>
          <a:p>
            <a:r>
              <a:rPr lang="it-IT" dirty="0">
                <a:solidFill>
                  <a:srgbClr val="FF0000"/>
                </a:solidFill>
              </a:rPr>
              <a:t>3</a:t>
            </a:r>
          </a:p>
        </p:txBody>
      </p:sp>
      <p:sp>
        <p:nvSpPr>
          <p:cNvPr id="8" name="CasellaDiTesto 7">
            <a:extLst>
              <a:ext uri="{FF2B5EF4-FFF2-40B4-BE49-F238E27FC236}">
                <a16:creationId xmlns:a16="http://schemas.microsoft.com/office/drawing/2014/main" id="{5FA9D8A7-B5F7-4262-B767-C8022242CCC6}"/>
              </a:ext>
            </a:extLst>
          </p:cNvPr>
          <p:cNvSpPr txBox="1"/>
          <p:nvPr/>
        </p:nvSpPr>
        <p:spPr>
          <a:xfrm>
            <a:off x="2989630" y="1768707"/>
            <a:ext cx="226502" cy="369332"/>
          </a:xfrm>
          <a:prstGeom prst="rect">
            <a:avLst/>
          </a:prstGeom>
          <a:noFill/>
        </p:spPr>
        <p:txBody>
          <a:bodyPr wrap="square" rtlCol="0">
            <a:spAutoFit/>
          </a:bodyPr>
          <a:lstStyle/>
          <a:p>
            <a:r>
              <a:rPr lang="it-IT" dirty="0">
                <a:solidFill>
                  <a:srgbClr val="FF0000"/>
                </a:solidFill>
              </a:rPr>
              <a:t>2</a:t>
            </a:r>
          </a:p>
        </p:txBody>
      </p:sp>
      <p:sp>
        <p:nvSpPr>
          <p:cNvPr id="9" name="CasellaDiTesto 8">
            <a:extLst>
              <a:ext uri="{FF2B5EF4-FFF2-40B4-BE49-F238E27FC236}">
                <a16:creationId xmlns:a16="http://schemas.microsoft.com/office/drawing/2014/main" id="{0FC52DA2-BA61-412F-9966-B119C152255E}"/>
              </a:ext>
            </a:extLst>
          </p:cNvPr>
          <p:cNvSpPr txBox="1"/>
          <p:nvPr/>
        </p:nvSpPr>
        <p:spPr>
          <a:xfrm>
            <a:off x="2962714" y="1152303"/>
            <a:ext cx="226502" cy="369332"/>
          </a:xfrm>
          <a:prstGeom prst="rect">
            <a:avLst/>
          </a:prstGeom>
          <a:noFill/>
        </p:spPr>
        <p:txBody>
          <a:bodyPr wrap="square" rtlCol="0">
            <a:spAutoFit/>
          </a:bodyPr>
          <a:lstStyle/>
          <a:p>
            <a:r>
              <a:rPr lang="it-IT" dirty="0">
                <a:solidFill>
                  <a:srgbClr val="FF0000"/>
                </a:solidFill>
              </a:rPr>
              <a:t>1</a:t>
            </a:r>
          </a:p>
        </p:txBody>
      </p:sp>
      <p:sp>
        <p:nvSpPr>
          <p:cNvPr id="23" name="CasellaDiTesto 22">
            <a:extLst>
              <a:ext uri="{FF2B5EF4-FFF2-40B4-BE49-F238E27FC236}">
                <a16:creationId xmlns:a16="http://schemas.microsoft.com/office/drawing/2014/main" id="{F40FABB3-0B2D-4C14-9717-4E50C8357601}"/>
              </a:ext>
            </a:extLst>
          </p:cNvPr>
          <p:cNvSpPr txBox="1"/>
          <p:nvPr/>
        </p:nvSpPr>
        <p:spPr>
          <a:xfrm>
            <a:off x="7340804" y="511669"/>
            <a:ext cx="2574721" cy="3139321"/>
          </a:xfrm>
          <a:prstGeom prst="rect">
            <a:avLst/>
          </a:prstGeom>
          <a:solidFill>
            <a:schemeClr val="accent1">
              <a:alpha val="70000"/>
            </a:schemeClr>
          </a:solidFill>
          <a:ln>
            <a:solidFill>
              <a:schemeClr val="bg1"/>
            </a:solidFill>
          </a:ln>
        </p:spPr>
        <p:txBody>
          <a:bodyPr wrap="square" rtlCol="0">
            <a:spAutoFit/>
          </a:bodyPr>
          <a:lstStyle/>
          <a:p>
            <a:pPr marL="342900" indent="-342900">
              <a:buFont typeface="+mj-lt"/>
              <a:buAutoNum type="arabicPeriod"/>
            </a:pPr>
            <a:r>
              <a:rPr lang="it-IT" dirty="0">
                <a:solidFill>
                  <a:schemeClr val="bg1"/>
                </a:solidFill>
              </a:rPr>
              <a:t>Inserisci email.</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Inserisci password.</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accesso.</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Bottone di registrazione.</a:t>
            </a:r>
          </a:p>
          <a:p>
            <a:pPr marL="342900" indent="-342900">
              <a:buFont typeface="+mj-lt"/>
              <a:buAutoNum type="arabicPeriod"/>
            </a:pPr>
            <a:endParaRPr lang="it-IT" dirty="0">
              <a:solidFill>
                <a:schemeClr val="bg1"/>
              </a:solidFill>
            </a:endParaRPr>
          </a:p>
          <a:p>
            <a:pPr marL="342900" indent="-342900">
              <a:buFont typeface="+mj-lt"/>
              <a:buAutoNum type="arabicPeriod"/>
            </a:pPr>
            <a:r>
              <a:rPr lang="it-IT" dirty="0">
                <a:solidFill>
                  <a:schemeClr val="bg1"/>
                </a:solidFill>
              </a:rPr>
              <a:t>Link di recupero password.</a:t>
            </a:r>
          </a:p>
        </p:txBody>
      </p:sp>
    </p:spTree>
    <p:extLst>
      <p:ext uri="{BB962C8B-B14F-4D97-AF65-F5344CB8AC3E}">
        <p14:creationId xmlns:p14="http://schemas.microsoft.com/office/powerpoint/2010/main" val="2532118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3" name="Immagine 62" descr="Immagine che contiene elettronico, circuito, computer&#10;&#10;Descrizione generata automaticamente">
            <a:extLst>
              <a:ext uri="{FF2B5EF4-FFF2-40B4-BE49-F238E27FC236}">
                <a16:creationId xmlns:a16="http://schemas.microsoft.com/office/drawing/2014/main" id="{ADB558F7-7571-487A-B5CD-937A24F73357}"/>
              </a:ext>
            </a:extLst>
          </p:cNvPr>
          <p:cNvPicPr>
            <a:picLocks noChangeAspect="1"/>
          </p:cNvPicPr>
          <p:nvPr/>
        </p:nvPicPr>
        <p:blipFill rotWithShape="1">
          <a:blip r:embed="rId2">
            <a:extLst>
              <a:ext uri="{28A0092B-C50C-407E-A947-70E740481C1C}">
                <a14:useLocalDpi xmlns:a14="http://schemas.microsoft.com/office/drawing/2010/main" val="0"/>
              </a:ext>
            </a:extLst>
          </a:blip>
          <a:srcRect l="6471" r="4715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Rettangolo 1">
            <a:extLst>
              <a:ext uri="{FF2B5EF4-FFF2-40B4-BE49-F238E27FC236}">
                <a16:creationId xmlns:a16="http://schemas.microsoft.com/office/drawing/2014/main" id="{06C7EDB4-2515-45C3-8048-EDEB2962D86C}"/>
              </a:ext>
            </a:extLst>
          </p:cNvPr>
          <p:cNvSpPr/>
          <p:nvPr/>
        </p:nvSpPr>
        <p:spPr>
          <a:xfrm>
            <a:off x="7288284" y="358359"/>
            <a:ext cx="4779642" cy="923330"/>
          </a:xfrm>
          <a:prstGeom prst="rect">
            <a:avLst/>
          </a:prstGeom>
          <a:noFill/>
        </p:spPr>
        <p:txBody>
          <a:bodyPr wrap="none" lIns="91440" tIns="45720" rIns="91440" bIns="45720">
            <a:spAutoFit/>
          </a:bodyPr>
          <a:lstStyle/>
          <a:p>
            <a:pPr algn="ctr"/>
            <a:r>
              <a:rPr lang="it-IT"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REGISTRAZIONE</a:t>
            </a:r>
          </a:p>
        </p:txBody>
      </p:sp>
      <p:sp>
        <p:nvSpPr>
          <p:cNvPr id="4" name="CasellaDiTesto 3">
            <a:extLst>
              <a:ext uri="{FF2B5EF4-FFF2-40B4-BE49-F238E27FC236}">
                <a16:creationId xmlns:a16="http://schemas.microsoft.com/office/drawing/2014/main" id="{365F6684-0032-4218-B57D-3E7F0ACF07B3}"/>
              </a:ext>
            </a:extLst>
          </p:cNvPr>
          <p:cNvSpPr txBox="1"/>
          <p:nvPr/>
        </p:nvSpPr>
        <p:spPr>
          <a:xfrm>
            <a:off x="7993247" y="1659285"/>
            <a:ext cx="3536144" cy="3108543"/>
          </a:xfrm>
          <a:prstGeom prst="rect">
            <a:avLst/>
          </a:prstGeom>
          <a:noFill/>
        </p:spPr>
        <p:txBody>
          <a:bodyPr wrap="square" rtlCol="0">
            <a:spAutoFit/>
          </a:bodyPr>
          <a:lstStyle/>
          <a:p>
            <a:r>
              <a:rPr lang="it-IT" sz="2800" dirty="0"/>
              <a:t>È la schermata in cui, inserendo i dati richiesti, potrai completare la registrazione che ti consentirà di effettuare il login.</a:t>
            </a:r>
          </a:p>
        </p:txBody>
      </p:sp>
    </p:spTree>
    <p:extLst>
      <p:ext uri="{BB962C8B-B14F-4D97-AF65-F5344CB8AC3E}">
        <p14:creationId xmlns:p14="http://schemas.microsoft.com/office/powerpoint/2010/main" val="2344896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897</Words>
  <Application>Microsoft Office PowerPoint</Application>
  <PresentationFormat>Widescreen</PresentationFormat>
  <Paragraphs>234</Paragraphs>
  <Slides>26</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26</vt:i4>
      </vt:variant>
    </vt:vector>
  </HeadingPairs>
  <TitlesOfParts>
    <vt:vector size="30"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de cristofaro</dc:creator>
  <cp:lastModifiedBy>davide de cristofaro</cp:lastModifiedBy>
  <cp:revision>1</cp:revision>
  <dcterms:created xsi:type="dcterms:W3CDTF">2020-03-30T14:34:59Z</dcterms:created>
  <dcterms:modified xsi:type="dcterms:W3CDTF">2020-03-30T14:58:11Z</dcterms:modified>
</cp:coreProperties>
</file>